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210_DF937909.xml" ContentType="application/vnd.ms-powerpoint.comments+xml"/>
  <Override PartName="/ppt/notesSlides/notesSlide10.xml" ContentType="application/vnd.openxmlformats-officedocument.presentationml.notesSlide+xml"/>
  <Override PartName="/ppt/comments/modernComment_20C_6299C0E3.xml" ContentType="application/vnd.ms-powerpoint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modernComment_1F0_CE5CA4AD.xml" ContentType="application/vnd.ms-powerpoint.comments+xml"/>
  <Override PartName="/ppt/comments/modernComment_1EF_5AC8D5FB.xml" ContentType="application/vnd.ms-powerpoint.comments+xml"/>
  <Override PartName="/ppt/comments/modernComment_1F1_AF4D1843.xml" ContentType="application/vnd.ms-powerpoint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47"/>
  </p:notesMasterIdLst>
  <p:handoutMasterIdLst>
    <p:handoutMasterId r:id="rId48"/>
  </p:handoutMasterIdLst>
  <p:sldIdLst>
    <p:sldId id="256" r:id="rId2"/>
    <p:sldId id="539" r:id="rId3"/>
    <p:sldId id="519" r:id="rId4"/>
    <p:sldId id="522" r:id="rId5"/>
    <p:sldId id="542" r:id="rId6"/>
    <p:sldId id="507" r:id="rId7"/>
    <p:sldId id="525" r:id="rId8"/>
    <p:sldId id="526" r:id="rId9"/>
    <p:sldId id="531" r:id="rId10"/>
    <p:sldId id="534" r:id="rId11"/>
    <p:sldId id="536" r:id="rId12"/>
    <p:sldId id="545" r:id="rId13"/>
    <p:sldId id="547" r:id="rId14"/>
    <p:sldId id="527" r:id="rId15"/>
    <p:sldId id="528" r:id="rId16"/>
    <p:sldId id="524" r:id="rId17"/>
    <p:sldId id="548" r:id="rId18"/>
    <p:sldId id="549" r:id="rId19"/>
    <p:sldId id="540" r:id="rId20"/>
    <p:sldId id="541" r:id="rId21"/>
    <p:sldId id="480" r:id="rId22"/>
    <p:sldId id="484" r:id="rId23"/>
    <p:sldId id="481" r:id="rId24"/>
    <p:sldId id="496" r:id="rId25"/>
    <p:sldId id="495" r:id="rId26"/>
    <p:sldId id="497" r:id="rId27"/>
    <p:sldId id="544" r:id="rId28"/>
    <p:sldId id="510" r:id="rId29"/>
    <p:sldId id="404" r:id="rId30"/>
    <p:sldId id="546" r:id="rId31"/>
    <p:sldId id="543" r:id="rId32"/>
    <p:sldId id="407" r:id="rId33"/>
    <p:sldId id="360" r:id="rId34"/>
    <p:sldId id="458" r:id="rId35"/>
    <p:sldId id="460" r:id="rId36"/>
    <p:sldId id="462" r:id="rId37"/>
    <p:sldId id="466" r:id="rId38"/>
    <p:sldId id="468" r:id="rId39"/>
    <p:sldId id="512" r:id="rId40"/>
    <p:sldId id="513" r:id="rId41"/>
    <p:sldId id="514" r:id="rId42"/>
    <p:sldId id="515" r:id="rId43"/>
    <p:sldId id="516" r:id="rId44"/>
    <p:sldId id="517" r:id="rId45"/>
    <p:sldId id="518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348EBC1-7F00-224A-CC23-18F9F872DABC}" name="גיל יעקב" initials="גי" userId="9025ab35190418c2" providerId="Windows Live"/>
  <p188:author id="{A43437FF-57B9-386F-90BF-BFE9C5CBD5B9}" name="Amichai Ben-David" initials="AB" userId="6977cd27928fbf9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825D"/>
    <a:srgbClr val="336600"/>
    <a:srgbClr val="949DB6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D710F6-2AC4-49B9-B6DC-81D04DB30A07}" v="264" dt="2022-10-11T14:30:17.769"/>
    <p1510:client id="{24E48306-0783-422F-B610-019EE35EE8A7}" v="868" dt="2022-10-11T14:40:03.532"/>
    <p1510:client id="{78E8BABC-D375-4B1B-8080-FC942A3B7521}" v="87" dt="2022-10-11T14:54:48.717"/>
    <p1510:client id="{D2E176D1-9E50-43FE-8991-8326975CFADA}" v="134" dt="2022-10-10T21:12:30.9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55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ichai Ben-David" userId="6977cd27928fbf9b" providerId="Windows Live" clId="Web-{AE4BAE04-EE7F-4B54-8112-F9E405762C95}"/>
    <pc:docChg chg="modSld">
      <pc:chgData name="Amichai Ben-David" userId="6977cd27928fbf9b" providerId="Windows Live" clId="Web-{AE4BAE04-EE7F-4B54-8112-F9E405762C95}" dt="2022-10-03T04:54:51.376" v="2"/>
      <pc:docMkLst>
        <pc:docMk/>
      </pc:docMkLst>
      <pc:sldChg chg="addSp">
        <pc:chgData name="Amichai Ben-David" userId="6977cd27928fbf9b" providerId="Windows Live" clId="Web-{AE4BAE04-EE7F-4B54-8112-F9E405762C95}" dt="2022-10-03T04:54:51.376" v="2"/>
        <pc:sldMkLst>
          <pc:docMk/>
          <pc:sldMk cId="2375490264" sldId="519"/>
        </pc:sldMkLst>
        <pc:spChg chg="add">
          <ac:chgData name="Amichai Ben-David" userId="6977cd27928fbf9b" providerId="Windows Live" clId="Web-{AE4BAE04-EE7F-4B54-8112-F9E405762C95}" dt="2022-10-03T04:54:51.376" v="2"/>
          <ac:spMkLst>
            <pc:docMk/>
            <pc:sldMk cId="2375490264" sldId="519"/>
            <ac:spMk id="5" creationId="{AF717CAA-FFE4-30B6-4BC7-53994BD3A333}"/>
          </ac:spMkLst>
        </pc:spChg>
      </pc:sldChg>
      <pc:sldChg chg="modSp">
        <pc:chgData name="Amichai Ben-David" userId="6977cd27928fbf9b" providerId="Windows Live" clId="Web-{AE4BAE04-EE7F-4B54-8112-F9E405762C95}" dt="2022-10-03T04:54:48.063" v="1" actId="1076"/>
        <pc:sldMkLst>
          <pc:docMk/>
          <pc:sldMk cId="1921529380" sldId="539"/>
        </pc:sldMkLst>
        <pc:spChg chg="mod">
          <ac:chgData name="Amichai Ben-David" userId="6977cd27928fbf9b" providerId="Windows Live" clId="Web-{AE4BAE04-EE7F-4B54-8112-F9E405762C95}" dt="2022-10-03T04:54:48.063" v="1" actId="1076"/>
          <ac:spMkLst>
            <pc:docMk/>
            <pc:sldMk cId="1921529380" sldId="539"/>
            <ac:spMk id="7" creationId="{8D34E397-4B99-4623-A9CE-A7D90691DDDE}"/>
          </ac:spMkLst>
        </pc:spChg>
      </pc:sldChg>
    </pc:docChg>
  </pc:docChgLst>
  <pc:docChgLst>
    <pc:chgData name="Amichai Ben-David" userId="6977cd27928fbf9b" providerId="Windows Live" clId="Web-{D2E176D1-9E50-43FE-8991-8326975CFADA}"/>
    <pc:docChg chg="addSld delSld modSld">
      <pc:chgData name="Amichai Ben-David" userId="6977cd27928fbf9b" providerId="Windows Live" clId="Web-{D2E176D1-9E50-43FE-8991-8326975CFADA}" dt="2022-10-10T21:12:30.938" v="133"/>
      <pc:docMkLst>
        <pc:docMk/>
      </pc:docMkLst>
      <pc:sldChg chg="modSp del">
        <pc:chgData name="Amichai Ben-David" userId="6977cd27928fbf9b" providerId="Windows Live" clId="Web-{D2E176D1-9E50-43FE-8991-8326975CFADA}" dt="2022-10-10T21:12:30.938" v="133"/>
        <pc:sldMkLst>
          <pc:docMk/>
          <pc:sldMk cId="1053908549" sldId="403"/>
        </pc:sldMkLst>
        <pc:spChg chg="mod">
          <ac:chgData name="Amichai Ben-David" userId="6977cd27928fbf9b" providerId="Windows Live" clId="Web-{D2E176D1-9E50-43FE-8991-8326975CFADA}" dt="2022-10-10T21:11:56.484" v="124" actId="20577"/>
          <ac:spMkLst>
            <pc:docMk/>
            <pc:sldMk cId="1053908549" sldId="403"/>
            <ac:spMk id="2" creationId="{B6F6F2CC-E73A-4863-A99C-579BFC9F06E5}"/>
          </ac:spMkLst>
        </pc:spChg>
      </pc:sldChg>
      <pc:sldChg chg="addSp delSp modSp addAnim delAnim">
        <pc:chgData name="Amichai Ben-David" userId="6977cd27928fbf9b" providerId="Windows Live" clId="Web-{D2E176D1-9E50-43FE-8991-8326975CFADA}" dt="2022-10-10T21:11:52.015" v="123"/>
        <pc:sldMkLst>
          <pc:docMk/>
          <pc:sldMk cId="3526444348" sldId="404"/>
        </pc:sldMkLst>
        <pc:spChg chg="del">
          <ac:chgData name="Amichai Ben-David" userId="6977cd27928fbf9b" providerId="Windows Live" clId="Web-{D2E176D1-9E50-43FE-8991-8326975CFADA}" dt="2022-10-10T21:11:28.030" v="97"/>
          <ac:spMkLst>
            <pc:docMk/>
            <pc:sldMk cId="3526444348" sldId="404"/>
            <ac:spMk id="2" creationId="{614437B3-FD60-40EB-A8D9-5E3FE122BCF4}"/>
          </ac:spMkLst>
        </pc:spChg>
        <pc:spChg chg="add del">
          <ac:chgData name="Amichai Ben-David" userId="6977cd27928fbf9b" providerId="Windows Live" clId="Web-{D2E176D1-9E50-43FE-8991-8326975CFADA}" dt="2022-10-10T21:11:43.327" v="118"/>
          <ac:spMkLst>
            <pc:docMk/>
            <pc:sldMk cId="3526444348" sldId="404"/>
            <ac:spMk id="8" creationId="{08B54C49-8F04-72D2-74D9-03EF250C196C}"/>
          </ac:spMkLst>
        </pc:spChg>
        <pc:spChg chg="add del">
          <ac:chgData name="Amichai Ben-David" userId="6977cd27928fbf9b" providerId="Windows Live" clId="Web-{D2E176D1-9E50-43FE-8991-8326975CFADA}" dt="2022-10-10T21:11:43.327" v="116"/>
          <ac:spMkLst>
            <pc:docMk/>
            <pc:sldMk cId="3526444348" sldId="404"/>
            <ac:spMk id="12" creationId="{14EE569A-C3AE-3A6C-5D9E-74F6CFE4CD59}"/>
          </ac:spMkLst>
        </pc:spChg>
        <pc:spChg chg="add del">
          <ac:chgData name="Amichai Ben-David" userId="6977cd27928fbf9b" providerId="Windows Live" clId="Web-{D2E176D1-9E50-43FE-8991-8326975CFADA}" dt="2022-10-10T21:11:43.327" v="114"/>
          <ac:spMkLst>
            <pc:docMk/>
            <pc:sldMk cId="3526444348" sldId="404"/>
            <ac:spMk id="16" creationId="{E8CDE8FE-D762-752B-D28A-D9F15A1FDDD3}"/>
          </ac:spMkLst>
        </pc:spChg>
        <pc:spChg chg="add del">
          <ac:chgData name="Amichai Ben-David" userId="6977cd27928fbf9b" providerId="Windows Live" clId="Web-{D2E176D1-9E50-43FE-8991-8326975CFADA}" dt="2022-10-10T21:11:43.327" v="113"/>
          <ac:spMkLst>
            <pc:docMk/>
            <pc:sldMk cId="3526444348" sldId="404"/>
            <ac:spMk id="18" creationId="{35CD88F1-3A43-D010-7424-E7923B29AD22}"/>
          </ac:spMkLst>
        </pc:spChg>
        <pc:spChg chg="add del">
          <ac:chgData name="Amichai Ben-David" userId="6977cd27928fbf9b" providerId="Windows Live" clId="Web-{D2E176D1-9E50-43FE-8991-8326975CFADA}" dt="2022-10-10T21:11:43.327" v="112"/>
          <ac:spMkLst>
            <pc:docMk/>
            <pc:sldMk cId="3526444348" sldId="404"/>
            <ac:spMk id="24" creationId="{0D3C9C62-0FEE-C80A-CCB7-08F1E8ABD942}"/>
          </ac:spMkLst>
        </pc:spChg>
        <pc:spChg chg="add del">
          <ac:chgData name="Amichai Ben-David" userId="6977cd27928fbf9b" providerId="Windows Live" clId="Web-{D2E176D1-9E50-43FE-8991-8326975CFADA}" dt="2022-10-10T21:11:43.327" v="111"/>
          <ac:spMkLst>
            <pc:docMk/>
            <pc:sldMk cId="3526444348" sldId="404"/>
            <ac:spMk id="26" creationId="{A151ABB9-2E39-A0BD-3EC4-44E4B59FBB26}"/>
          </ac:spMkLst>
        </pc:spChg>
        <pc:spChg chg="add del">
          <ac:chgData name="Amichai Ben-David" userId="6977cd27928fbf9b" providerId="Windows Live" clId="Web-{D2E176D1-9E50-43FE-8991-8326975CFADA}" dt="2022-10-10T21:11:43.311" v="109"/>
          <ac:spMkLst>
            <pc:docMk/>
            <pc:sldMk cId="3526444348" sldId="404"/>
            <ac:spMk id="30" creationId="{9D875426-A8B8-4F6C-D582-A5EE10155946}"/>
          </ac:spMkLst>
        </pc:spChg>
        <pc:spChg chg="add del">
          <ac:chgData name="Amichai Ben-David" userId="6977cd27928fbf9b" providerId="Windows Live" clId="Web-{D2E176D1-9E50-43FE-8991-8326975CFADA}" dt="2022-10-10T21:11:18.764" v="90"/>
          <ac:spMkLst>
            <pc:docMk/>
            <pc:sldMk cId="3526444348" sldId="404"/>
            <ac:spMk id="38" creationId="{924C135F-5A50-D4D2-21E8-7959CEED397F}"/>
          </ac:spMkLst>
        </pc:spChg>
        <pc:spChg chg="add del">
          <ac:chgData name="Amichai Ben-David" userId="6977cd27928fbf9b" providerId="Windows Live" clId="Web-{D2E176D1-9E50-43FE-8991-8326975CFADA}" dt="2022-10-10T21:11:18.748" v="88"/>
          <ac:spMkLst>
            <pc:docMk/>
            <pc:sldMk cId="3526444348" sldId="404"/>
            <ac:spMk id="42" creationId="{AB21B6BC-FE63-0AC8-A95E-00FB940D1FE2}"/>
          </ac:spMkLst>
        </pc:spChg>
        <pc:spChg chg="add del">
          <ac:chgData name="Amichai Ben-David" userId="6977cd27928fbf9b" providerId="Windows Live" clId="Web-{D2E176D1-9E50-43FE-8991-8326975CFADA}" dt="2022-10-10T21:11:18.748" v="86"/>
          <ac:spMkLst>
            <pc:docMk/>
            <pc:sldMk cId="3526444348" sldId="404"/>
            <ac:spMk id="46" creationId="{5D1D059D-783A-B0B5-4D8A-626595C4FE9E}"/>
          </ac:spMkLst>
        </pc:spChg>
        <pc:spChg chg="add del">
          <ac:chgData name="Amichai Ben-David" userId="6977cd27928fbf9b" providerId="Windows Live" clId="Web-{D2E176D1-9E50-43FE-8991-8326975CFADA}" dt="2022-10-10T21:11:18.748" v="85"/>
          <ac:spMkLst>
            <pc:docMk/>
            <pc:sldMk cId="3526444348" sldId="404"/>
            <ac:spMk id="48" creationId="{B4D2DD14-F451-089E-07AB-E036293DACAD}"/>
          </ac:spMkLst>
        </pc:spChg>
        <pc:spChg chg="add del">
          <ac:chgData name="Amichai Ben-David" userId="6977cd27928fbf9b" providerId="Windows Live" clId="Web-{D2E176D1-9E50-43FE-8991-8326975CFADA}" dt="2022-10-10T21:11:18.748" v="82"/>
          <ac:spMkLst>
            <pc:docMk/>
            <pc:sldMk cId="3526444348" sldId="404"/>
            <ac:spMk id="54" creationId="{0B144FBC-A335-57A0-48A3-DA0185B119AA}"/>
          </ac:spMkLst>
        </pc:spChg>
        <pc:spChg chg="add del">
          <ac:chgData name="Amichai Ben-David" userId="6977cd27928fbf9b" providerId="Windows Live" clId="Web-{D2E176D1-9E50-43FE-8991-8326975CFADA}" dt="2022-10-10T21:11:18.748" v="81"/>
          <ac:spMkLst>
            <pc:docMk/>
            <pc:sldMk cId="3526444348" sldId="404"/>
            <ac:spMk id="56" creationId="{BE429C93-D1B4-4312-B7B8-B96A59FB79CE}"/>
          </ac:spMkLst>
        </pc:spChg>
        <pc:spChg chg="add del">
          <ac:chgData name="Amichai Ben-David" userId="6977cd27928fbf9b" providerId="Windows Live" clId="Web-{D2E176D1-9E50-43FE-8991-8326975CFADA}" dt="2022-10-10T21:11:18.748" v="79"/>
          <ac:spMkLst>
            <pc:docMk/>
            <pc:sldMk cId="3526444348" sldId="404"/>
            <ac:spMk id="60" creationId="{A3427F27-70F1-28D2-F1F4-A276462C9F1C}"/>
          </ac:spMkLst>
        </pc:spChg>
        <pc:spChg chg="add del mod">
          <ac:chgData name="Amichai Ben-David" userId="6977cd27928fbf9b" providerId="Windows Live" clId="Web-{D2E176D1-9E50-43FE-8991-8326975CFADA}" dt="2022-10-10T21:11:43.311" v="107"/>
          <ac:spMkLst>
            <pc:docMk/>
            <pc:sldMk cId="3526444348" sldId="404"/>
            <ac:spMk id="64" creationId="{DB3B04A0-83EF-871D-072D-99688F603779}"/>
          </ac:spMkLst>
        </pc:spChg>
        <pc:spChg chg="add del mod">
          <ac:chgData name="Amichai Ben-David" userId="6977cd27928fbf9b" providerId="Windows Live" clId="Web-{D2E176D1-9E50-43FE-8991-8326975CFADA}" dt="2022-10-10T21:11:46.546" v="122"/>
          <ac:spMkLst>
            <pc:docMk/>
            <pc:sldMk cId="3526444348" sldId="404"/>
            <ac:spMk id="65" creationId="{0187D19B-BBED-6031-F2E8-55AB5942BED1}"/>
          </ac:spMkLst>
        </pc:spChg>
        <pc:spChg chg="add mod">
          <ac:chgData name="Amichai Ben-David" userId="6977cd27928fbf9b" providerId="Windows Live" clId="Web-{D2E176D1-9E50-43FE-8991-8326975CFADA}" dt="2022-10-10T21:11:52.015" v="123"/>
          <ac:spMkLst>
            <pc:docMk/>
            <pc:sldMk cId="3526444348" sldId="404"/>
            <ac:spMk id="67" creationId="{D88C5257-E69A-EE28-38CA-675B02BD9583}"/>
          </ac:spMkLst>
        </pc:spChg>
        <pc:picChg chg="add del">
          <ac:chgData name="Amichai Ben-David" userId="6977cd27928fbf9b" providerId="Windows Live" clId="Web-{D2E176D1-9E50-43FE-8991-8326975CFADA}" dt="2022-10-10T21:11:24.998" v="94"/>
          <ac:picMkLst>
            <pc:docMk/>
            <pc:sldMk cId="3526444348" sldId="404"/>
            <ac:picMk id="4" creationId="{901731D6-979D-3058-9D29-61E9B2986F61}"/>
          </ac:picMkLst>
        </pc:picChg>
        <pc:picChg chg="add del">
          <ac:chgData name="Amichai Ben-David" userId="6977cd27928fbf9b" providerId="Windows Live" clId="Web-{D2E176D1-9E50-43FE-8991-8326975CFADA}" dt="2022-10-10T21:11:28.342" v="98"/>
          <ac:picMkLst>
            <pc:docMk/>
            <pc:sldMk cId="3526444348" sldId="404"/>
            <ac:picMk id="6" creationId="{113CBAE0-E2BD-15D1-ABE8-BAA67D14ABF2}"/>
          </ac:picMkLst>
        </pc:picChg>
        <pc:picChg chg="add del">
          <ac:chgData name="Amichai Ben-David" userId="6977cd27928fbf9b" providerId="Windows Live" clId="Web-{D2E176D1-9E50-43FE-8991-8326975CFADA}" dt="2022-10-10T21:11:43.327" v="117"/>
          <ac:picMkLst>
            <pc:docMk/>
            <pc:sldMk cId="3526444348" sldId="404"/>
            <ac:picMk id="10" creationId="{65DC6639-8254-83B4-D27A-D472CF041EFE}"/>
          </ac:picMkLst>
        </pc:picChg>
        <pc:picChg chg="add del">
          <ac:chgData name="Amichai Ben-David" userId="6977cd27928fbf9b" providerId="Windows Live" clId="Web-{D2E176D1-9E50-43FE-8991-8326975CFADA}" dt="2022-10-10T21:11:43.327" v="115"/>
          <ac:picMkLst>
            <pc:docMk/>
            <pc:sldMk cId="3526444348" sldId="404"/>
            <ac:picMk id="14" creationId="{92F5F98A-7ECE-4B05-57B1-7243EBFAFDD5}"/>
          </ac:picMkLst>
        </pc:picChg>
        <pc:picChg chg="add del">
          <ac:chgData name="Amichai Ben-David" userId="6977cd27928fbf9b" providerId="Windows Live" clId="Web-{D2E176D1-9E50-43FE-8991-8326975CFADA}" dt="2022-10-10T21:11:26.624" v="96"/>
          <ac:picMkLst>
            <pc:docMk/>
            <pc:sldMk cId="3526444348" sldId="404"/>
            <ac:picMk id="20" creationId="{391E4906-5156-A654-D58A-EB829DA62C84}"/>
          </ac:picMkLst>
        </pc:picChg>
        <pc:picChg chg="add del">
          <ac:chgData name="Amichai Ben-David" userId="6977cd27928fbf9b" providerId="Windows Live" clId="Web-{D2E176D1-9E50-43FE-8991-8326975CFADA}" dt="2022-10-10T21:11:26.233" v="95"/>
          <ac:picMkLst>
            <pc:docMk/>
            <pc:sldMk cId="3526444348" sldId="404"/>
            <ac:picMk id="22" creationId="{F3DCF91F-A4DA-7DE5-3D85-6ADEC6100604}"/>
          </ac:picMkLst>
        </pc:picChg>
        <pc:picChg chg="add del">
          <ac:chgData name="Amichai Ben-David" userId="6977cd27928fbf9b" providerId="Windows Live" clId="Web-{D2E176D1-9E50-43FE-8991-8326975CFADA}" dt="2022-10-10T21:11:43.311" v="110"/>
          <ac:picMkLst>
            <pc:docMk/>
            <pc:sldMk cId="3526444348" sldId="404"/>
            <ac:picMk id="28" creationId="{D8341274-5FD0-777A-1C3E-E29BD3A8870A}"/>
          </ac:picMkLst>
        </pc:picChg>
        <pc:picChg chg="add del">
          <ac:chgData name="Amichai Ben-David" userId="6977cd27928fbf9b" providerId="Windows Live" clId="Web-{D2E176D1-9E50-43FE-8991-8326975CFADA}" dt="2022-10-10T21:11:43.311" v="108"/>
          <ac:picMkLst>
            <pc:docMk/>
            <pc:sldMk cId="3526444348" sldId="404"/>
            <ac:picMk id="32" creationId="{32671734-9A3C-B599-41AA-AB144DBD317F}"/>
          </ac:picMkLst>
        </pc:picChg>
        <pc:picChg chg="add del">
          <ac:chgData name="Amichai Ben-David" userId="6977cd27928fbf9b" providerId="Windows Live" clId="Web-{D2E176D1-9E50-43FE-8991-8326975CFADA}" dt="2022-10-10T21:11:18.764" v="92"/>
          <ac:picMkLst>
            <pc:docMk/>
            <pc:sldMk cId="3526444348" sldId="404"/>
            <ac:picMk id="34" creationId="{44A9E8AC-4980-6761-14CF-DB67ABF8A5EA}"/>
          </ac:picMkLst>
        </pc:picChg>
        <pc:picChg chg="add del">
          <ac:chgData name="Amichai Ben-David" userId="6977cd27928fbf9b" providerId="Windows Live" clId="Web-{D2E176D1-9E50-43FE-8991-8326975CFADA}" dt="2022-10-10T21:11:18.764" v="91"/>
          <ac:picMkLst>
            <pc:docMk/>
            <pc:sldMk cId="3526444348" sldId="404"/>
            <ac:picMk id="36" creationId="{3B1EF82E-E878-8DF4-C8AF-4C2FC70210D5}"/>
          </ac:picMkLst>
        </pc:picChg>
        <pc:picChg chg="add del">
          <ac:chgData name="Amichai Ben-David" userId="6977cd27928fbf9b" providerId="Windows Live" clId="Web-{D2E176D1-9E50-43FE-8991-8326975CFADA}" dt="2022-10-10T21:11:18.764" v="89"/>
          <ac:picMkLst>
            <pc:docMk/>
            <pc:sldMk cId="3526444348" sldId="404"/>
            <ac:picMk id="40" creationId="{540DC5AA-94B0-506A-B0FC-849ADECFB1ED}"/>
          </ac:picMkLst>
        </pc:picChg>
        <pc:picChg chg="add del">
          <ac:chgData name="Amichai Ben-David" userId="6977cd27928fbf9b" providerId="Windows Live" clId="Web-{D2E176D1-9E50-43FE-8991-8326975CFADA}" dt="2022-10-10T21:11:18.748" v="87"/>
          <ac:picMkLst>
            <pc:docMk/>
            <pc:sldMk cId="3526444348" sldId="404"/>
            <ac:picMk id="44" creationId="{5FE1A23F-FBD8-F6D2-662F-F0DB306C24FD}"/>
          </ac:picMkLst>
        </pc:picChg>
        <pc:picChg chg="add del">
          <ac:chgData name="Amichai Ben-David" userId="6977cd27928fbf9b" providerId="Windows Live" clId="Web-{D2E176D1-9E50-43FE-8991-8326975CFADA}" dt="2022-10-10T21:11:18.748" v="84"/>
          <ac:picMkLst>
            <pc:docMk/>
            <pc:sldMk cId="3526444348" sldId="404"/>
            <ac:picMk id="50" creationId="{1C819274-35FF-987C-492B-967CCDCE6F0D}"/>
          </ac:picMkLst>
        </pc:picChg>
        <pc:picChg chg="add del">
          <ac:chgData name="Amichai Ben-David" userId="6977cd27928fbf9b" providerId="Windows Live" clId="Web-{D2E176D1-9E50-43FE-8991-8326975CFADA}" dt="2022-10-10T21:11:18.748" v="83"/>
          <ac:picMkLst>
            <pc:docMk/>
            <pc:sldMk cId="3526444348" sldId="404"/>
            <ac:picMk id="52" creationId="{2DE0F18D-9A3F-BABC-A58A-85C53C777E1A}"/>
          </ac:picMkLst>
        </pc:picChg>
        <pc:picChg chg="add del">
          <ac:chgData name="Amichai Ben-David" userId="6977cd27928fbf9b" providerId="Windows Live" clId="Web-{D2E176D1-9E50-43FE-8991-8326975CFADA}" dt="2022-10-10T21:11:18.748" v="80"/>
          <ac:picMkLst>
            <pc:docMk/>
            <pc:sldMk cId="3526444348" sldId="404"/>
            <ac:picMk id="58" creationId="{5E47C992-DEA1-489E-3568-6C8E5C63EDDE}"/>
          </ac:picMkLst>
        </pc:picChg>
        <pc:picChg chg="add del">
          <ac:chgData name="Amichai Ben-David" userId="6977cd27928fbf9b" providerId="Windows Live" clId="Web-{D2E176D1-9E50-43FE-8991-8326975CFADA}" dt="2022-10-10T21:11:18.748" v="78"/>
          <ac:picMkLst>
            <pc:docMk/>
            <pc:sldMk cId="3526444348" sldId="404"/>
            <ac:picMk id="62" creationId="{4FE59525-7073-30D0-A92E-E2D7A0BA1761}"/>
          </ac:picMkLst>
        </pc:picChg>
      </pc:sldChg>
      <pc:sldChg chg="addCm">
        <pc:chgData name="Amichai Ben-David" userId="6977cd27928fbf9b" providerId="Windows Live" clId="Web-{D2E176D1-9E50-43FE-8991-8326975CFADA}" dt="2022-10-10T21:09:59.371" v="46"/>
        <pc:sldMkLst>
          <pc:docMk/>
          <pc:sldMk cId="1523111419" sldId="495"/>
        </pc:sldMkLst>
      </pc:sldChg>
      <pc:sldChg chg="addCm">
        <pc:chgData name="Amichai Ben-David" userId="6977cd27928fbf9b" providerId="Windows Live" clId="Web-{D2E176D1-9E50-43FE-8991-8326975CFADA}" dt="2022-10-10T21:09:43.730" v="45"/>
        <pc:sldMkLst>
          <pc:docMk/>
          <pc:sldMk cId="3462177965" sldId="496"/>
        </pc:sldMkLst>
      </pc:sldChg>
      <pc:sldChg chg="addCm">
        <pc:chgData name="Amichai Ben-David" userId="6977cd27928fbf9b" providerId="Windows Live" clId="Web-{D2E176D1-9E50-43FE-8991-8326975CFADA}" dt="2022-10-10T21:10:23.763" v="47"/>
        <pc:sldMkLst>
          <pc:docMk/>
          <pc:sldMk cId="2941065283" sldId="497"/>
        </pc:sldMkLst>
      </pc:sldChg>
      <pc:sldChg chg="modSp addCm modNotes">
        <pc:chgData name="Amichai Ben-David" userId="6977cd27928fbf9b" providerId="Windows Live" clId="Web-{D2E176D1-9E50-43FE-8991-8326975CFADA}" dt="2022-10-10T21:08:57.495" v="44"/>
        <pc:sldMkLst>
          <pc:docMk/>
          <pc:sldMk cId="1654243555" sldId="524"/>
        </pc:sldMkLst>
        <pc:spChg chg="mod">
          <ac:chgData name="Amichai Ben-David" userId="6977cd27928fbf9b" providerId="Windows Live" clId="Web-{D2E176D1-9E50-43FE-8991-8326975CFADA}" dt="2022-10-10T21:08:34.026" v="43" actId="20577"/>
          <ac:spMkLst>
            <pc:docMk/>
            <pc:sldMk cId="1654243555" sldId="524"/>
            <ac:spMk id="6" creationId="{59776AF1-6CD8-3098-CBD3-E86933899072}"/>
          </ac:spMkLst>
        </pc:spChg>
      </pc:sldChg>
      <pc:sldChg chg="modSp add replId">
        <pc:chgData name="Amichai Ben-David" userId="6977cd27928fbf9b" providerId="Windows Live" clId="Web-{D2E176D1-9E50-43FE-8991-8326975CFADA}" dt="2022-10-10T21:12:26.781" v="132" actId="1076"/>
        <pc:sldMkLst>
          <pc:docMk/>
          <pc:sldMk cId="2956446620" sldId="546"/>
        </pc:sldMkLst>
        <pc:spChg chg="mod ord">
          <ac:chgData name="Amichai Ben-David" userId="6977cd27928fbf9b" providerId="Windows Live" clId="Web-{D2E176D1-9E50-43FE-8991-8326975CFADA}" dt="2022-10-10T21:12:26.781" v="132" actId="1076"/>
          <ac:spMkLst>
            <pc:docMk/>
            <pc:sldMk cId="2956446620" sldId="546"/>
            <ac:spMk id="2" creationId="{614437B3-FD60-40EB-A8D9-5E3FE122BCF4}"/>
          </ac:spMkLst>
        </pc:spChg>
      </pc:sldChg>
    </pc:docChg>
  </pc:docChgLst>
  <pc:docChgLst>
    <pc:chgData name="גיל יעקב" userId="9025ab35190418c2" providerId="Windows Live" clId="Web-{14D710F6-2AC4-49B9-B6DC-81D04DB30A07}"/>
    <pc:docChg chg="modSld">
      <pc:chgData name="גיל יעקב" userId="9025ab35190418c2" providerId="Windows Live" clId="Web-{14D710F6-2AC4-49B9-B6DC-81D04DB30A07}" dt="2022-10-11T14:30:17.238" v="261" actId="20577"/>
      <pc:docMkLst>
        <pc:docMk/>
      </pc:docMkLst>
      <pc:sldChg chg="modSp">
        <pc:chgData name="גיל יעקב" userId="9025ab35190418c2" providerId="Windows Live" clId="Web-{14D710F6-2AC4-49B9-B6DC-81D04DB30A07}" dt="2022-10-11T13:21:54.128" v="259" actId="20577"/>
        <pc:sldMkLst>
          <pc:docMk/>
          <pc:sldMk cId="15520940" sldId="256"/>
        </pc:sldMkLst>
        <pc:spChg chg="mod">
          <ac:chgData name="גיל יעקב" userId="9025ab35190418c2" providerId="Windows Live" clId="Web-{14D710F6-2AC4-49B9-B6DC-81D04DB30A07}" dt="2022-10-11T13:21:54.128" v="259" actId="20577"/>
          <ac:spMkLst>
            <pc:docMk/>
            <pc:sldMk cId="15520940" sldId="256"/>
            <ac:spMk id="2" creationId="{65725F25-75E7-4160-A081-3AF8E8325032}"/>
          </ac:spMkLst>
        </pc:spChg>
      </pc:sldChg>
      <pc:sldChg chg="modSp">
        <pc:chgData name="גיל יעקב" userId="9025ab35190418c2" providerId="Windows Live" clId="Web-{14D710F6-2AC4-49B9-B6DC-81D04DB30A07}" dt="2022-10-11T13:16:49.258" v="178" actId="20577"/>
        <pc:sldMkLst>
          <pc:docMk/>
          <pc:sldMk cId="3550254500" sldId="481"/>
        </pc:sldMkLst>
        <pc:spChg chg="mod">
          <ac:chgData name="גיל יעקב" userId="9025ab35190418c2" providerId="Windows Live" clId="Web-{14D710F6-2AC4-49B9-B6DC-81D04DB30A07}" dt="2022-10-11T13:16:49.258" v="178" actId="20577"/>
          <ac:spMkLst>
            <pc:docMk/>
            <pc:sldMk cId="3550254500" sldId="481"/>
            <ac:spMk id="6" creationId="{97728FF1-3BE4-6B97-4F27-DADC8430BE5A}"/>
          </ac:spMkLst>
        </pc:spChg>
      </pc:sldChg>
      <pc:sldChg chg="modSp">
        <pc:chgData name="גיל יעקב" userId="9025ab35190418c2" providerId="Windows Live" clId="Web-{14D710F6-2AC4-49B9-B6DC-81D04DB30A07}" dt="2022-10-11T13:19:41.139" v="216" actId="1076"/>
        <pc:sldMkLst>
          <pc:docMk/>
          <pc:sldMk cId="1523111419" sldId="495"/>
        </pc:sldMkLst>
        <pc:spChg chg="mod">
          <ac:chgData name="גיל יעקב" userId="9025ab35190418c2" providerId="Windows Live" clId="Web-{14D710F6-2AC4-49B9-B6DC-81D04DB30A07}" dt="2022-10-11T13:18:42.278" v="209" actId="20577"/>
          <ac:spMkLst>
            <pc:docMk/>
            <pc:sldMk cId="1523111419" sldId="495"/>
            <ac:spMk id="6" creationId="{59776AF1-6CD8-3098-CBD3-E86933899072}"/>
          </ac:spMkLst>
        </pc:spChg>
        <pc:spChg chg="mod">
          <ac:chgData name="גיל יעקב" userId="9025ab35190418c2" providerId="Windows Live" clId="Web-{14D710F6-2AC4-49B9-B6DC-81D04DB30A07}" dt="2022-10-11T13:19:26.154" v="215" actId="1076"/>
          <ac:spMkLst>
            <pc:docMk/>
            <pc:sldMk cId="1523111419" sldId="495"/>
            <ac:spMk id="22" creationId="{87C9E03F-1ADA-2FD6-319E-03897BC5FAB0}"/>
          </ac:spMkLst>
        </pc:spChg>
        <pc:spChg chg="mod">
          <ac:chgData name="גיל יעקב" userId="9025ab35190418c2" providerId="Windows Live" clId="Web-{14D710F6-2AC4-49B9-B6DC-81D04DB30A07}" dt="2022-10-11T13:19:07.794" v="212" actId="1076"/>
          <ac:spMkLst>
            <pc:docMk/>
            <pc:sldMk cId="1523111419" sldId="495"/>
            <ac:spMk id="24" creationId="{9E5E1CFF-7FF4-6D7E-6297-310DA86DD0AD}"/>
          </ac:spMkLst>
        </pc:spChg>
        <pc:spChg chg="mod">
          <ac:chgData name="גיל יעקב" userId="9025ab35190418c2" providerId="Windows Live" clId="Web-{14D710F6-2AC4-49B9-B6DC-81D04DB30A07}" dt="2022-10-11T13:19:41.139" v="216" actId="1076"/>
          <ac:spMkLst>
            <pc:docMk/>
            <pc:sldMk cId="1523111419" sldId="495"/>
            <ac:spMk id="26" creationId="{869D61D7-EBD7-F295-8B1F-C82EB0BC867C}"/>
          </ac:spMkLst>
        </pc:spChg>
        <pc:picChg chg="mod">
          <ac:chgData name="גיל יעקב" userId="9025ab35190418c2" providerId="Windows Live" clId="Web-{14D710F6-2AC4-49B9-B6DC-81D04DB30A07}" dt="2022-10-11T13:18:46.950" v="210" actId="1076"/>
          <ac:picMkLst>
            <pc:docMk/>
            <pc:sldMk cId="1523111419" sldId="495"/>
            <ac:picMk id="9" creationId="{EA4CE7C7-5090-B1A3-A40C-3CB14D49BE6F}"/>
          </ac:picMkLst>
        </pc:picChg>
        <pc:picChg chg="mod">
          <ac:chgData name="גיל יעקב" userId="9025ab35190418c2" providerId="Windows Live" clId="Web-{14D710F6-2AC4-49B9-B6DC-81D04DB30A07}" dt="2022-10-11T13:18:53.403" v="211" actId="1076"/>
          <ac:picMkLst>
            <pc:docMk/>
            <pc:sldMk cId="1523111419" sldId="495"/>
            <ac:picMk id="17" creationId="{712AABF6-FBFD-7163-2D8E-0886984BCE4E}"/>
          </ac:picMkLst>
        </pc:picChg>
        <pc:picChg chg="mod">
          <ac:chgData name="גיל יעקב" userId="9025ab35190418c2" providerId="Windows Live" clId="Web-{14D710F6-2AC4-49B9-B6DC-81D04DB30A07}" dt="2022-10-11T13:19:12.325" v="213" actId="1076"/>
          <ac:picMkLst>
            <pc:docMk/>
            <pc:sldMk cId="1523111419" sldId="495"/>
            <ac:picMk id="21" creationId="{EA862AEC-912D-A035-1F53-4B39EFD4A53F}"/>
          </ac:picMkLst>
        </pc:picChg>
      </pc:sldChg>
      <pc:sldChg chg="modSp modCm">
        <pc:chgData name="גיל יעקב" userId="9025ab35190418c2" providerId="Windows Live" clId="Web-{14D710F6-2AC4-49B9-B6DC-81D04DB30A07}" dt="2022-10-11T13:17:47.838" v="204" actId="20577"/>
        <pc:sldMkLst>
          <pc:docMk/>
          <pc:sldMk cId="3462177965" sldId="496"/>
        </pc:sldMkLst>
        <pc:spChg chg="mod">
          <ac:chgData name="גיל יעקב" userId="9025ab35190418c2" providerId="Windows Live" clId="Web-{14D710F6-2AC4-49B9-B6DC-81D04DB30A07}" dt="2022-10-11T13:17:47.838" v="204" actId="20577"/>
          <ac:spMkLst>
            <pc:docMk/>
            <pc:sldMk cId="3462177965" sldId="496"/>
            <ac:spMk id="6" creationId="{59776AF1-6CD8-3098-CBD3-E86933899072}"/>
          </ac:spMkLst>
        </pc:spChg>
      </pc:sldChg>
      <pc:sldChg chg="modSp">
        <pc:chgData name="גיל יעקב" userId="9025ab35190418c2" providerId="Windows Live" clId="Web-{14D710F6-2AC4-49B9-B6DC-81D04DB30A07}" dt="2022-10-11T13:20:29.890" v="243" actId="20577"/>
        <pc:sldMkLst>
          <pc:docMk/>
          <pc:sldMk cId="2941065283" sldId="497"/>
        </pc:sldMkLst>
        <pc:spChg chg="mod">
          <ac:chgData name="גיל יעקב" userId="9025ab35190418c2" providerId="Windows Live" clId="Web-{14D710F6-2AC4-49B9-B6DC-81D04DB30A07}" dt="2022-10-11T13:20:29.890" v="243" actId="20577"/>
          <ac:spMkLst>
            <pc:docMk/>
            <pc:sldMk cId="2941065283" sldId="497"/>
            <ac:spMk id="6" creationId="{59776AF1-6CD8-3098-CBD3-E86933899072}"/>
          </ac:spMkLst>
        </pc:spChg>
      </pc:sldChg>
      <pc:sldChg chg="modSp">
        <pc:chgData name="גיל יעקב" userId="9025ab35190418c2" providerId="Windows Live" clId="Web-{14D710F6-2AC4-49B9-B6DC-81D04DB30A07}" dt="2022-10-11T13:09:18.385" v="82" actId="20577"/>
        <pc:sldMkLst>
          <pc:docMk/>
          <pc:sldMk cId="704425407" sldId="507"/>
        </pc:sldMkLst>
        <pc:spChg chg="mod">
          <ac:chgData name="גיל יעקב" userId="9025ab35190418c2" providerId="Windows Live" clId="Web-{14D710F6-2AC4-49B9-B6DC-81D04DB30A07}" dt="2022-10-11T13:09:18.385" v="82" actId="20577"/>
          <ac:spMkLst>
            <pc:docMk/>
            <pc:sldMk cId="704425407" sldId="507"/>
            <ac:spMk id="4" creationId="{6285E99E-0C18-54BF-2B5E-3E09983E0EB4}"/>
          </ac:spMkLst>
        </pc:spChg>
      </pc:sldChg>
      <pc:sldChg chg="modSp">
        <pc:chgData name="גיל יעקב" userId="9025ab35190418c2" providerId="Windows Live" clId="Web-{14D710F6-2AC4-49B9-B6DC-81D04DB30A07}" dt="2022-10-11T13:21:12.892" v="248" actId="1076"/>
        <pc:sldMkLst>
          <pc:docMk/>
          <pc:sldMk cId="2426980027" sldId="510"/>
        </pc:sldMkLst>
        <pc:spChg chg="mod">
          <ac:chgData name="גיל יעקב" userId="9025ab35190418c2" providerId="Windows Live" clId="Web-{14D710F6-2AC4-49B9-B6DC-81D04DB30A07}" dt="2022-10-11T13:20:50.438" v="244" actId="20577"/>
          <ac:spMkLst>
            <pc:docMk/>
            <pc:sldMk cId="2426980027" sldId="510"/>
            <ac:spMk id="3" creationId="{247F5431-71A7-726F-B165-E5E8535C3BAA}"/>
          </ac:spMkLst>
        </pc:spChg>
        <pc:picChg chg="mod">
          <ac:chgData name="גיל יעקב" userId="9025ab35190418c2" providerId="Windows Live" clId="Web-{14D710F6-2AC4-49B9-B6DC-81D04DB30A07}" dt="2022-10-11T13:21:12.892" v="248" actId="1076"/>
          <ac:picMkLst>
            <pc:docMk/>
            <pc:sldMk cId="2426980027" sldId="510"/>
            <ac:picMk id="9" creationId="{A8EDF117-60E3-C153-DACD-C501CC932834}"/>
          </ac:picMkLst>
        </pc:picChg>
      </pc:sldChg>
      <pc:sldChg chg="modSp">
        <pc:chgData name="גיל יעקב" userId="9025ab35190418c2" providerId="Windows Live" clId="Web-{14D710F6-2AC4-49B9-B6DC-81D04DB30A07}" dt="2022-10-11T13:07:46.319" v="62" actId="20577"/>
        <pc:sldMkLst>
          <pc:docMk/>
          <pc:sldMk cId="1334262330" sldId="522"/>
        </pc:sldMkLst>
        <pc:spChg chg="mod">
          <ac:chgData name="גיל יעקב" userId="9025ab35190418c2" providerId="Windows Live" clId="Web-{14D710F6-2AC4-49B9-B6DC-81D04DB30A07}" dt="2022-10-11T13:07:46.319" v="62" actId="20577"/>
          <ac:spMkLst>
            <pc:docMk/>
            <pc:sldMk cId="1334262330" sldId="522"/>
            <ac:spMk id="6" creationId="{59776AF1-6CD8-3098-CBD3-E86933899072}"/>
          </ac:spMkLst>
        </pc:spChg>
        <pc:spChg chg="mod">
          <ac:chgData name="גיל יעקב" userId="9025ab35190418c2" providerId="Windows Live" clId="Web-{14D710F6-2AC4-49B9-B6DC-81D04DB30A07}" dt="2022-10-11T13:07:44.085" v="61" actId="20577"/>
          <ac:spMkLst>
            <pc:docMk/>
            <pc:sldMk cId="1334262330" sldId="522"/>
            <ac:spMk id="20" creationId="{374E190A-5A62-1C6B-7F47-FCFAF3FD1DC3}"/>
          </ac:spMkLst>
        </pc:spChg>
        <pc:spChg chg="mod">
          <ac:chgData name="גיל יעקב" userId="9025ab35190418c2" providerId="Windows Live" clId="Web-{14D710F6-2AC4-49B9-B6DC-81D04DB30A07}" dt="2022-10-11T13:07:42.929" v="60" actId="20577"/>
          <ac:spMkLst>
            <pc:docMk/>
            <pc:sldMk cId="1334262330" sldId="522"/>
            <ac:spMk id="25" creationId="{5B197096-D602-CBBD-763E-11471577B696}"/>
          </ac:spMkLst>
        </pc:spChg>
      </pc:sldChg>
      <pc:sldChg chg="modSp">
        <pc:chgData name="גיל יעקב" userId="9025ab35190418c2" providerId="Windows Live" clId="Web-{14D710F6-2AC4-49B9-B6DC-81D04DB30A07}" dt="2022-10-11T13:09:49.714" v="87" actId="1076"/>
        <pc:sldMkLst>
          <pc:docMk/>
          <pc:sldMk cId="3492193520" sldId="526"/>
        </pc:sldMkLst>
        <pc:spChg chg="mod">
          <ac:chgData name="גיל יעקב" userId="9025ab35190418c2" providerId="Windows Live" clId="Web-{14D710F6-2AC4-49B9-B6DC-81D04DB30A07}" dt="2022-10-11T13:09:35.760" v="85" actId="20577"/>
          <ac:spMkLst>
            <pc:docMk/>
            <pc:sldMk cId="3492193520" sldId="526"/>
            <ac:spMk id="4" creationId="{10BDF250-E4B4-54FF-B1E1-5EBE6EDFDB34}"/>
          </ac:spMkLst>
        </pc:spChg>
        <pc:picChg chg="mod">
          <ac:chgData name="גיל יעקב" userId="9025ab35190418c2" providerId="Windows Live" clId="Web-{14D710F6-2AC4-49B9-B6DC-81D04DB30A07}" dt="2022-10-11T13:09:49.714" v="87" actId="1076"/>
          <ac:picMkLst>
            <pc:docMk/>
            <pc:sldMk cId="3492193520" sldId="526"/>
            <ac:picMk id="6" creationId="{57744768-63C9-7F78-195B-C77345CEDA7F}"/>
          </ac:picMkLst>
        </pc:picChg>
      </pc:sldChg>
      <pc:sldChg chg="modSp">
        <pc:chgData name="גיל יעקב" userId="9025ab35190418c2" providerId="Windows Live" clId="Web-{14D710F6-2AC4-49B9-B6DC-81D04DB30A07}" dt="2022-10-11T13:14:24.644" v="150" actId="20577"/>
        <pc:sldMkLst>
          <pc:docMk/>
          <pc:sldMk cId="4092823338" sldId="527"/>
        </pc:sldMkLst>
        <pc:spChg chg="mod">
          <ac:chgData name="גיל יעקב" userId="9025ab35190418c2" providerId="Windows Live" clId="Web-{14D710F6-2AC4-49B9-B6DC-81D04DB30A07}" dt="2022-10-11T13:14:24.644" v="150" actId="20577"/>
          <ac:spMkLst>
            <pc:docMk/>
            <pc:sldMk cId="4092823338" sldId="527"/>
            <ac:spMk id="2" creationId="{614437B3-FD60-40EB-A8D9-5E3FE122BCF4}"/>
          </ac:spMkLst>
        </pc:spChg>
      </pc:sldChg>
      <pc:sldChg chg="modSp">
        <pc:chgData name="גיל יעקב" userId="9025ab35190418c2" providerId="Windows Live" clId="Web-{14D710F6-2AC4-49B9-B6DC-81D04DB30A07}" dt="2022-10-11T13:14:33.488" v="151" actId="20577"/>
        <pc:sldMkLst>
          <pc:docMk/>
          <pc:sldMk cId="3750983945" sldId="528"/>
        </pc:sldMkLst>
        <pc:spChg chg="mod">
          <ac:chgData name="גיל יעקב" userId="9025ab35190418c2" providerId="Windows Live" clId="Web-{14D710F6-2AC4-49B9-B6DC-81D04DB30A07}" dt="2022-10-11T13:14:33.488" v="151" actId="20577"/>
          <ac:spMkLst>
            <pc:docMk/>
            <pc:sldMk cId="3750983945" sldId="528"/>
            <ac:spMk id="3" creationId="{38DE30A8-C220-14C4-562B-55A990FD58A4}"/>
          </ac:spMkLst>
        </pc:spChg>
      </pc:sldChg>
      <pc:sldChg chg="modSp">
        <pc:chgData name="גיל יעקב" userId="9025ab35190418c2" providerId="Windows Live" clId="Web-{14D710F6-2AC4-49B9-B6DC-81D04DB30A07}" dt="2022-10-11T13:13:06.251" v="144" actId="20577"/>
        <pc:sldMkLst>
          <pc:docMk/>
          <pc:sldMk cId="517555330" sldId="531"/>
        </pc:sldMkLst>
        <pc:spChg chg="mod">
          <ac:chgData name="גיל יעקב" userId="9025ab35190418c2" providerId="Windows Live" clId="Web-{14D710F6-2AC4-49B9-B6DC-81D04DB30A07}" dt="2022-10-11T13:13:06.251" v="144" actId="20577"/>
          <ac:spMkLst>
            <pc:docMk/>
            <pc:sldMk cId="517555330" sldId="531"/>
            <ac:spMk id="12" creationId="{A87AB16E-E164-48D0-B031-7D49A06CD02D}"/>
          </ac:spMkLst>
        </pc:spChg>
      </pc:sldChg>
      <pc:sldChg chg="modSp">
        <pc:chgData name="גיל יעקב" userId="9025ab35190418c2" providerId="Windows Live" clId="Web-{14D710F6-2AC4-49B9-B6DC-81D04DB30A07}" dt="2022-10-11T13:13:12.501" v="145" actId="1076"/>
        <pc:sldMkLst>
          <pc:docMk/>
          <pc:sldMk cId="3601735317" sldId="534"/>
        </pc:sldMkLst>
        <pc:picChg chg="mod">
          <ac:chgData name="גיל יעקב" userId="9025ab35190418c2" providerId="Windows Live" clId="Web-{14D710F6-2AC4-49B9-B6DC-81D04DB30A07}" dt="2022-10-11T13:13:12.501" v="145" actId="1076"/>
          <ac:picMkLst>
            <pc:docMk/>
            <pc:sldMk cId="3601735317" sldId="534"/>
            <ac:picMk id="3" creationId="{6AC704AE-1191-4EDB-FD3B-01C3C18D10DE}"/>
          </ac:picMkLst>
        </pc:picChg>
      </pc:sldChg>
      <pc:sldChg chg="modSp">
        <pc:chgData name="גיל יעקב" userId="9025ab35190418c2" providerId="Windows Live" clId="Web-{14D710F6-2AC4-49B9-B6DC-81D04DB30A07}" dt="2022-10-11T13:14:09.003" v="148" actId="1076"/>
        <pc:sldMkLst>
          <pc:docMk/>
          <pc:sldMk cId="1235567473" sldId="536"/>
        </pc:sldMkLst>
        <pc:spChg chg="mod">
          <ac:chgData name="גיל יעקב" userId="9025ab35190418c2" providerId="Windows Live" clId="Web-{14D710F6-2AC4-49B9-B6DC-81D04DB30A07}" dt="2022-10-11T13:11:42.905" v="110" actId="20577"/>
          <ac:spMkLst>
            <pc:docMk/>
            <pc:sldMk cId="1235567473" sldId="536"/>
            <ac:spMk id="7" creationId="{CA7E084A-E6C1-4DEC-A8E3-4EC0CEA1FCD2}"/>
          </ac:spMkLst>
        </pc:spChg>
        <pc:graphicFrameChg chg="mod modGraphic">
          <ac:chgData name="גיל יעקב" userId="9025ab35190418c2" providerId="Windows Live" clId="Web-{14D710F6-2AC4-49B9-B6DC-81D04DB30A07}" dt="2022-10-11T13:14:09.003" v="148" actId="1076"/>
          <ac:graphicFrameMkLst>
            <pc:docMk/>
            <pc:sldMk cId="1235567473" sldId="536"/>
            <ac:graphicFrameMk id="5" creationId="{C1682102-7BD9-DA44-C9EF-31344B54A69D}"/>
          </ac:graphicFrameMkLst>
        </pc:graphicFrameChg>
      </pc:sldChg>
      <pc:sldChg chg="modSp">
        <pc:chgData name="גיל יעקב" userId="9025ab35190418c2" providerId="Windows Live" clId="Web-{14D710F6-2AC4-49B9-B6DC-81D04DB30A07}" dt="2022-10-11T13:14:53.973" v="152" actId="20577"/>
        <pc:sldMkLst>
          <pc:docMk/>
          <pc:sldMk cId="2931765315" sldId="540"/>
        </pc:sldMkLst>
        <pc:spChg chg="mod">
          <ac:chgData name="גיל יעקב" userId="9025ab35190418c2" providerId="Windows Live" clId="Web-{14D710F6-2AC4-49B9-B6DC-81D04DB30A07}" dt="2022-10-11T13:14:53.973" v="152" actId="20577"/>
          <ac:spMkLst>
            <pc:docMk/>
            <pc:sldMk cId="2931765315" sldId="540"/>
            <ac:spMk id="2" creationId="{614437B3-FD60-40EB-A8D9-5E3FE122BCF4}"/>
          </ac:spMkLst>
        </pc:spChg>
      </pc:sldChg>
      <pc:sldChg chg="modSp">
        <pc:chgData name="גיל יעקב" userId="9025ab35190418c2" providerId="Windows Live" clId="Web-{14D710F6-2AC4-49B9-B6DC-81D04DB30A07}" dt="2022-10-11T13:16:09.523" v="166" actId="20577"/>
        <pc:sldMkLst>
          <pc:docMk/>
          <pc:sldMk cId="1835014511" sldId="541"/>
        </pc:sldMkLst>
        <pc:spChg chg="mod">
          <ac:chgData name="גיל יעקב" userId="9025ab35190418c2" providerId="Windows Live" clId="Web-{14D710F6-2AC4-49B9-B6DC-81D04DB30A07}" dt="2022-10-11T13:16:09.523" v="166" actId="20577"/>
          <ac:spMkLst>
            <pc:docMk/>
            <pc:sldMk cId="1835014511" sldId="541"/>
            <ac:spMk id="3" creationId="{38DE30A8-C220-14C4-562B-55A990FD58A4}"/>
          </ac:spMkLst>
        </pc:spChg>
      </pc:sldChg>
      <pc:sldChg chg="modSp">
        <pc:chgData name="גיל יעקב" userId="9025ab35190418c2" providerId="Windows Live" clId="Web-{14D710F6-2AC4-49B9-B6DC-81D04DB30A07}" dt="2022-10-11T13:08:22.602" v="67" actId="20577"/>
        <pc:sldMkLst>
          <pc:docMk/>
          <pc:sldMk cId="1913251728" sldId="542"/>
        </pc:sldMkLst>
        <pc:spChg chg="mod">
          <ac:chgData name="גיל יעקב" userId="9025ab35190418c2" providerId="Windows Live" clId="Web-{14D710F6-2AC4-49B9-B6DC-81D04DB30A07}" dt="2022-10-11T13:08:22.602" v="67" actId="20577"/>
          <ac:spMkLst>
            <pc:docMk/>
            <pc:sldMk cId="1913251728" sldId="542"/>
            <ac:spMk id="3" creationId="{247F5431-71A7-726F-B165-E5E8535C3BAA}"/>
          </ac:spMkLst>
        </pc:spChg>
      </pc:sldChg>
      <pc:sldChg chg="modSp">
        <pc:chgData name="גיל יעקב" userId="9025ab35190418c2" providerId="Windows Live" clId="Web-{14D710F6-2AC4-49B9-B6DC-81D04DB30A07}" dt="2022-10-11T14:30:17.238" v="261" actId="20577"/>
        <pc:sldMkLst>
          <pc:docMk/>
          <pc:sldMk cId="2088384714" sldId="545"/>
        </pc:sldMkLst>
        <pc:spChg chg="mod">
          <ac:chgData name="גיל יעקב" userId="9025ab35190418c2" providerId="Windows Live" clId="Web-{14D710F6-2AC4-49B9-B6DC-81D04DB30A07}" dt="2022-10-11T14:30:17.238" v="261" actId="20577"/>
          <ac:spMkLst>
            <pc:docMk/>
            <pc:sldMk cId="2088384714" sldId="545"/>
            <ac:spMk id="3" creationId="{76C33DE3-BB6A-20A3-8DC0-51B19AA6933D}"/>
          </ac:spMkLst>
        </pc:spChg>
      </pc:sldChg>
    </pc:docChg>
  </pc:docChgLst>
  <pc:docChgLst>
    <pc:chgData name="Amichai Ben-David" userId="6977cd27928fbf9b" providerId="Windows Live" clId="Web-{FC9C74E9-6ACC-4786-B2BC-F329760FB973}"/>
    <pc:docChg chg="mod addSld delSld modSld sldOrd">
      <pc:chgData name="Amichai Ben-David" userId="6977cd27928fbf9b" providerId="Windows Live" clId="Web-{FC9C74E9-6ACC-4786-B2BC-F329760FB973}" dt="2022-10-03T06:39:57.067" v="558" actId="1076"/>
      <pc:docMkLst>
        <pc:docMk/>
      </pc:docMkLst>
      <pc:sldChg chg="ord">
        <pc:chgData name="Amichai Ben-David" userId="6977cd27928fbf9b" providerId="Windows Live" clId="Web-{FC9C74E9-6ACC-4786-B2BC-F329760FB973}" dt="2022-10-03T06:27:46.254" v="79"/>
        <pc:sldMkLst>
          <pc:docMk/>
          <pc:sldMk cId="3654669019" sldId="360"/>
        </pc:sldMkLst>
      </pc:sldChg>
      <pc:sldChg chg="ord">
        <pc:chgData name="Amichai Ben-David" userId="6977cd27928fbf9b" providerId="Windows Live" clId="Web-{FC9C74E9-6ACC-4786-B2BC-F329760FB973}" dt="2022-10-03T06:27:46.254" v="80"/>
        <pc:sldMkLst>
          <pc:docMk/>
          <pc:sldMk cId="1667077668" sldId="407"/>
        </pc:sldMkLst>
      </pc:sldChg>
      <pc:sldChg chg="modSp">
        <pc:chgData name="Amichai Ben-David" userId="6977cd27928fbf9b" providerId="Windows Live" clId="Web-{FC9C74E9-6ACC-4786-B2BC-F329760FB973}" dt="2022-10-03T06:38:09.355" v="489" actId="20577"/>
        <pc:sldMkLst>
          <pc:docMk/>
          <pc:sldMk cId="3492193520" sldId="526"/>
        </pc:sldMkLst>
        <pc:spChg chg="mod">
          <ac:chgData name="Amichai Ben-David" userId="6977cd27928fbf9b" providerId="Windows Live" clId="Web-{FC9C74E9-6ACC-4786-B2BC-F329760FB973}" dt="2022-10-03T06:38:09.355" v="489" actId="20577"/>
          <ac:spMkLst>
            <pc:docMk/>
            <pc:sldMk cId="3492193520" sldId="526"/>
            <ac:spMk id="4" creationId="{10BDF250-E4B4-54FF-B1E1-5EBE6EDFDB34}"/>
          </ac:spMkLst>
        </pc:spChg>
      </pc:sldChg>
      <pc:sldChg chg="modSp addCm">
        <pc:chgData name="Amichai Ben-David" userId="6977cd27928fbf9b" providerId="Windows Live" clId="Web-{FC9C74E9-6ACC-4786-B2BC-F329760FB973}" dt="2022-10-03T06:20:24.377" v="48"/>
        <pc:sldMkLst>
          <pc:docMk/>
          <pc:sldMk cId="3750983945" sldId="528"/>
        </pc:sldMkLst>
        <pc:spChg chg="mod">
          <ac:chgData name="Amichai Ben-David" userId="6977cd27928fbf9b" providerId="Windows Live" clId="Web-{FC9C74E9-6ACC-4786-B2BC-F329760FB973}" dt="2022-10-03T06:18:40.041" v="46" actId="20577"/>
          <ac:spMkLst>
            <pc:docMk/>
            <pc:sldMk cId="3750983945" sldId="528"/>
            <ac:spMk id="3" creationId="{38DE30A8-C220-14C4-562B-55A990FD58A4}"/>
          </ac:spMkLst>
        </pc:spChg>
      </pc:sldChg>
      <pc:sldChg chg="addSp delSp modSp">
        <pc:chgData name="Amichai Ben-David" userId="6977cd27928fbf9b" providerId="Windows Live" clId="Web-{FC9C74E9-6ACC-4786-B2BC-F329760FB973}" dt="2022-10-03T06:33:14.672" v="263" actId="20577"/>
        <pc:sldMkLst>
          <pc:docMk/>
          <pc:sldMk cId="517555330" sldId="531"/>
        </pc:sldMkLst>
        <pc:spChg chg="mod">
          <ac:chgData name="Amichai Ben-David" userId="6977cd27928fbf9b" providerId="Windows Live" clId="Web-{FC9C74E9-6ACC-4786-B2BC-F329760FB973}" dt="2022-10-03T06:33:14.672" v="263" actId="20577"/>
          <ac:spMkLst>
            <pc:docMk/>
            <pc:sldMk cId="517555330" sldId="531"/>
            <ac:spMk id="12" creationId="{A87AB16E-E164-48D0-B031-7D49A06CD02D}"/>
          </ac:spMkLst>
        </pc:spChg>
        <pc:spChg chg="del mod">
          <ac:chgData name="Amichai Ben-David" userId="6977cd27928fbf9b" providerId="Windows Live" clId="Web-{FC9C74E9-6ACC-4786-B2BC-F329760FB973}" dt="2022-10-03T06:30:44.846" v="176"/>
          <ac:spMkLst>
            <pc:docMk/>
            <pc:sldMk cId="517555330" sldId="531"/>
            <ac:spMk id="15" creationId="{3F22C731-CDFF-A020-1EB5-D704F7BD150E}"/>
          </ac:spMkLst>
        </pc:spChg>
        <pc:picChg chg="add mod">
          <ac:chgData name="Amichai Ben-David" userId="6977cd27928fbf9b" providerId="Windows Live" clId="Web-{FC9C74E9-6ACC-4786-B2BC-F329760FB973}" dt="2022-10-03T06:32:33.669" v="236" actId="1076"/>
          <ac:picMkLst>
            <pc:docMk/>
            <pc:sldMk cId="517555330" sldId="531"/>
            <ac:picMk id="4" creationId="{F566C09E-98C5-F253-BA9E-518195E64DEA}"/>
          </ac:picMkLst>
        </pc:picChg>
        <pc:picChg chg="add del mod">
          <ac:chgData name="Amichai Ben-David" userId="6977cd27928fbf9b" providerId="Windows Live" clId="Web-{FC9C74E9-6ACC-4786-B2BC-F329760FB973}" dt="2022-10-03T06:32:23.903" v="233" actId="14100"/>
          <ac:picMkLst>
            <pc:docMk/>
            <pc:sldMk cId="517555330" sldId="531"/>
            <ac:picMk id="17" creationId="{A7D139BF-C618-A0D9-E50C-F194D9BA7F4E}"/>
          </ac:picMkLst>
        </pc:picChg>
      </pc:sldChg>
      <pc:sldChg chg="delSp modSp del">
        <pc:chgData name="Amichai Ben-David" userId="6977cd27928fbf9b" providerId="Windows Live" clId="Web-{FC9C74E9-6ACC-4786-B2BC-F329760FB973}" dt="2022-10-03T06:33:18.626" v="264"/>
        <pc:sldMkLst>
          <pc:docMk/>
          <pc:sldMk cId="2034705967" sldId="532"/>
        </pc:sldMkLst>
        <pc:spChg chg="mod">
          <ac:chgData name="Amichai Ben-David" userId="6977cd27928fbf9b" providerId="Windows Live" clId="Web-{FC9C74E9-6ACC-4786-B2BC-F329760FB973}" dt="2022-10-03T06:30:28.251" v="159" actId="20577"/>
          <ac:spMkLst>
            <pc:docMk/>
            <pc:sldMk cId="2034705967" sldId="532"/>
            <ac:spMk id="4" creationId="{E066F711-DF7A-1BB2-73F1-DD0CA2AA5071}"/>
          </ac:spMkLst>
        </pc:spChg>
        <pc:picChg chg="mod">
          <ac:chgData name="Amichai Ben-David" userId="6977cd27928fbf9b" providerId="Windows Live" clId="Web-{FC9C74E9-6ACC-4786-B2BC-F329760FB973}" dt="2022-10-03T06:17:02.049" v="0" actId="1076"/>
          <ac:picMkLst>
            <pc:docMk/>
            <pc:sldMk cId="2034705967" sldId="532"/>
            <ac:picMk id="9" creationId="{6DF88D32-A124-4ACB-90B5-2EB29293C38E}"/>
          </ac:picMkLst>
        </pc:picChg>
        <pc:picChg chg="del">
          <ac:chgData name="Amichai Ben-David" userId="6977cd27928fbf9b" providerId="Windows Live" clId="Web-{FC9C74E9-6ACC-4786-B2BC-F329760FB973}" dt="2022-10-03T06:32:27.622" v="234"/>
          <ac:picMkLst>
            <pc:docMk/>
            <pc:sldMk cId="2034705967" sldId="532"/>
            <ac:picMk id="8194" creationId="{28107DB3-2A70-409E-A2BE-0228B977FED7}"/>
          </ac:picMkLst>
        </pc:picChg>
      </pc:sldChg>
      <pc:sldChg chg="addSp delSp modSp delAnim">
        <pc:chgData name="Amichai Ben-David" userId="6977cd27928fbf9b" providerId="Windows Live" clId="Web-{FC9C74E9-6ACC-4786-B2BC-F329760FB973}" dt="2022-10-03T06:38:41.420" v="496" actId="1076"/>
        <pc:sldMkLst>
          <pc:docMk/>
          <pc:sldMk cId="3601735317" sldId="534"/>
        </pc:sldMkLst>
        <pc:spChg chg="add del">
          <ac:chgData name="Amichai Ben-David" userId="6977cd27928fbf9b" providerId="Windows Live" clId="Web-{FC9C74E9-6ACC-4786-B2BC-F329760FB973}" dt="2022-10-03T06:38:30.701" v="493"/>
          <ac:spMkLst>
            <pc:docMk/>
            <pc:sldMk cId="3601735317" sldId="534"/>
            <ac:spMk id="2" creationId="{6293F1AD-E1BD-40D4-9214-455EFE43851C}"/>
          </ac:spMkLst>
        </pc:spChg>
        <pc:spChg chg="add del mod">
          <ac:chgData name="Amichai Ben-David" userId="6977cd27928fbf9b" providerId="Windows Live" clId="Web-{FC9C74E9-6ACC-4786-B2BC-F329760FB973}" dt="2022-10-03T06:38:30.701" v="493"/>
          <ac:spMkLst>
            <pc:docMk/>
            <pc:sldMk cId="3601735317" sldId="534"/>
            <ac:spMk id="6" creationId="{2A692EED-1FEC-9C6E-7D42-06756E85F8EF}"/>
          </ac:spMkLst>
        </pc:spChg>
        <pc:spChg chg="del mod">
          <ac:chgData name="Amichai Ben-David" userId="6977cd27928fbf9b" providerId="Windows Live" clId="Web-{FC9C74E9-6ACC-4786-B2BC-F329760FB973}" dt="2022-10-03T06:38:39.889" v="495"/>
          <ac:spMkLst>
            <pc:docMk/>
            <pc:sldMk cId="3601735317" sldId="534"/>
            <ac:spMk id="7" creationId="{CA7E084A-E6C1-4DEC-A8E3-4EC0CEA1FCD2}"/>
          </ac:spMkLst>
        </pc:spChg>
        <pc:picChg chg="mod">
          <ac:chgData name="Amichai Ben-David" userId="6977cd27928fbf9b" providerId="Windows Live" clId="Web-{FC9C74E9-6ACC-4786-B2BC-F329760FB973}" dt="2022-10-03T06:38:41.420" v="496" actId="1076"/>
          <ac:picMkLst>
            <pc:docMk/>
            <pc:sldMk cId="3601735317" sldId="534"/>
            <ac:picMk id="3" creationId="{6AC704AE-1191-4EDB-FD3B-01C3C18D10DE}"/>
          </ac:picMkLst>
        </pc:picChg>
      </pc:sldChg>
      <pc:sldChg chg="delSp modSp">
        <pc:chgData name="Amichai Ben-David" userId="6977cd27928fbf9b" providerId="Windows Live" clId="Web-{FC9C74E9-6ACC-4786-B2BC-F329760FB973}" dt="2022-10-03T06:39:57.067" v="558" actId="1076"/>
        <pc:sldMkLst>
          <pc:docMk/>
          <pc:sldMk cId="1235567473" sldId="536"/>
        </pc:sldMkLst>
        <pc:spChg chg="mod">
          <ac:chgData name="Amichai Ben-David" userId="6977cd27928fbf9b" providerId="Windows Live" clId="Web-{FC9C74E9-6ACC-4786-B2BC-F329760FB973}" dt="2022-10-03T06:39:03.469" v="504"/>
          <ac:spMkLst>
            <pc:docMk/>
            <pc:sldMk cId="1235567473" sldId="536"/>
            <ac:spMk id="2" creationId="{6293F1AD-E1BD-40D4-9214-455EFE43851C}"/>
          </ac:spMkLst>
        </pc:spChg>
        <pc:spChg chg="mod">
          <ac:chgData name="Amichai Ben-David" userId="6977cd27928fbf9b" providerId="Windows Live" clId="Web-{FC9C74E9-6ACC-4786-B2BC-F329760FB973}" dt="2022-10-03T06:39:03.469" v="502"/>
          <ac:spMkLst>
            <pc:docMk/>
            <pc:sldMk cId="1235567473" sldId="536"/>
            <ac:spMk id="3" creationId="{DF0E634B-3831-8530-5249-8F6A1C9101FD}"/>
          </ac:spMkLst>
        </pc:spChg>
        <pc:spChg chg="mod">
          <ac:chgData name="Amichai Ben-David" userId="6977cd27928fbf9b" providerId="Windows Live" clId="Web-{FC9C74E9-6ACC-4786-B2BC-F329760FB973}" dt="2022-10-03T06:39:52.926" v="557" actId="20577"/>
          <ac:spMkLst>
            <pc:docMk/>
            <pc:sldMk cId="1235567473" sldId="536"/>
            <ac:spMk id="7" creationId="{CA7E084A-E6C1-4DEC-A8E3-4EC0CEA1FCD2}"/>
          </ac:spMkLst>
        </pc:spChg>
        <pc:graphicFrameChg chg="mod modGraphic">
          <ac:chgData name="Amichai Ben-David" userId="6977cd27928fbf9b" providerId="Windows Live" clId="Web-{FC9C74E9-6ACC-4786-B2BC-F329760FB973}" dt="2022-10-03T06:39:57.067" v="558" actId="1076"/>
          <ac:graphicFrameMkLst>
            <pc:docMk/>
            <pc:sldMk cId="1235567473" sldId="536"/>
            <ac:graphicFrameMk id="5" creationId="{C1682102-7BD9-DA44-C9EF-31344B54A69D}"/>
          </ac:graphicFrameMkLst>
        </pc:graphicFrameChg>
        <pc:picChg chg="del">
          <ac:chgData name="Amichai Ben-David" userId="6977cd27928fbf9b" providerId="Windows Live" clId="Web-{FC9C74E9-6ACC-4786-B2BC-F329760FB973}" dt="2022-10-03T06:38:56.546" v="497"/>
          <ac:picMkLst>
            <pc:docMk/>
            <pc:sldMk cId="1235567473" sldId="536"/>
            <ac:picMk id="4" creationId="{AE456612-4D84-CE56-B392-532FDC53DDAF}"/>
          </ac:picMkLst>
        </pc:picChg>
      </pc:sldChg>
      <pc:sldChg chg="delSp modSp add replId delAnim">
        <pc:chgData name="Amichai Ben-David" userId="6977cd27928fbf9b" providerId="Windows Live" clId="Web-{FC9C74E9-6ACC-4786-B2BC-F329760FB973}" dt="2022-10-03T06:22:20.354" v="72" actId="20577"/>
        <pc:sldMkLst>
          <pc:docMk/>
          <pc:sldMk cId="2088384714" sldId="545"/>
        </pc:sldMkLst>
        <pc:spChg chg="mod">
          <ac:chgData name="Amichai Ben-David" userId="6977cd27928fbf9b" providerId="Windows Live" clId="Web-{FC9C74E9-6ACC-4786-B2BC-F329760FB973}" dt="2022-10-03T06:22:20.354" v="72" actId="20577"/>
          <ac:spMkLst>
            <pc:docMk/>
            <pc:sldMk cId="2088384714" sldId="545"/>
            <ac:spMk id="2" creationId="{6293F1AD-E1BD-40D4-9214-455EFE43851C}"/>
          </ac:spMkLst>
        </pc:spChg>
        <pc:spChg chg="del">
          <ac:chgData name="Amichai Ben-David" userId="6977cd27928fbf9b" providerId="Windows Live" clId="Web-{FC9C74E9-6ACC-4786-B2BC-F329760FB973}" dt="2022-10-03T06:22:11.744" v="59"/>
          <ac:spMkLst>
            <pc:docMk/>
            <pc:sldMk cId="2088384714" sldId="545"/>
            <ac:spMk id="3" creationId="{BD84B3AB-AA5A-1013-78C0-E46389B13A23}"/>
          </ac:spMkLst>
        </pc:spChg>
        <pc:spChg chg="mod">
          <ac:chgData name="Amichai Ben-David" userId="6977cd27928fbf9b" providerId="Windows Live" clId="Web-{FC9C74E9-6ACC-4786-B2BC-F329760FB973}" dt="2022-10-03T06:22:13.338" v="60" actId="20577"/>
          <ac:spMkLst>
            <pc:docMk/>
            <pc:sldMk cId="2088384714" sldId="545"/>
            <ac:spMk id="12" creationId="{A87AB16E-E164-48D0-B031-7D49A06CD02D}"/>
          </ac:spMkLst>
        </pc:spChg>
        <pc:spChg chg="del">
          <ac:chgData name="Amichai Ben-David" userId="6977cd27928fbf9b" providerId="Windows Live" clId="Web-{FC9C74E9-6ACC-4786-B2BC-F329760FB973}" dt="2022-10-03T06:22:10.151" v="56"/>
          <ac:spMkLst>
            <pc:docMk/>
            <pc:sldMk cId="2088384714" sldId="545"/>
            <ac:spMk id="16" creationId="{255ADF16-2BAF-4082-A9AA-D578DBFC8AC7}"/>
          </ac:spMkLst>
        </pc:spChg>
        <pc:grpChg chg="del">
          <ac:chgData name="Amichai Ben-David" userId="6977cd27928fbf9b" providerId="Windows Live" clId="Web-{FC9C74E9-6ACC-4786-B2BC-F329760FB973}" dt="2022-10-03T06:22:10.744" v="57"/>
          <ac:grpSpMkLst>
            <pc:docMk/>
            <pc:sldMk cId="2088384714" sldId="545"/>
            <ac:grpSpMk id="19" creationId="{40F94FD2-A39D-4D78-AF33-299B57B58A52}"/>
          </ac:grpSpMkLst>
        </pc:grpChg>
        <pc:picChg chg="del">
          <ac:chgData name="Amichai Ben-David" userId="6977cd27928fbf9b" providerId="Windows Live" clId="Web-{FC9C74E9-6ACC-4786-B2BC-F329760FB973}" dt="2022-10-03T06:22:11.276" v="58"/>
          <ac:picMkLst>
            <pc:docMk/>
            <pc:sldMk cId="2088384714" sldId="545"/>
            <ac:picMk id="5" creationId="{8F7019CB-96A3-D672-B27A-5DA710A5EDF2}"/>
          </ac:picMkLst>
        </pc:picChg>
      </pc:sldChg>
      <pc:sldChg chg="new add del">
        <pc:chgData name="Amichai Ben-David" userId="6977cd27928fbf9b" providerId="Windows Live" clId="Web-{FC9C74E9-6ACC-4786-B2BC-F329760FB973}" dt="2022-10-03T06:22:04.713" v="54"/>
        <pc:sldMkLst>
          <pc:docMk/>
          <pc:sldMk cId="2506399776" sldId="545"/>
        </pc:sldMkLst>
      </pc:sldChg>
      <pc:sldChg chg="add del replId">
        <pc:chgData name="Amichai Ben-David" userId="6977cd27928fbf9b" providerId="Windows Live" clId="Web-{FC9C74E9-6ACC-4786-B2BC-F329760FB973}" dt="2022-10-03T06:22:00.994" v="53"/>
        <pc:sldMkLst>
          <pc:docMk/>
          <pc:sldMk cId="1140051554" sldId="546"/>
        </pc:sldMkLst>
      </pc:sldChg>
    </pc:docChg>
  </pc:docChgLst>
  <pc:docChgLst>
    <pc:chgData name="גיל יעקב" userId="9025ab35190418c2" providerId="Windows Live" clId="Web-{78E8BABC-D375-4B1B-8080-FC942A3B7521}"/>
    <pc:docChg chg="modSld">
      <pc:chgData name="גיל יעקב" userId="9025ab35190418c2" providerId="Windows Live" clId="Web-{78E8BABC-D375-4B1B-8080-FC942A3B7521}" dt="2022-10-11T14:54:48.092" v="85" actId="20577"/>
      <pc:docMkLst>
        <pc:docMk/>
      </pc:docMkLst>
      <pc:sldChg chg="modSp">
        <pc:chgData name="גיל יעקב" userId="9025ab35190418c2" providerId="Windows Live" clId="Web-{78E8BABC-D375-4B1B-8080-FC942A3B7521}" dt="2022-10-11T14:54:48.092" v="85" actId="20577"/>
        <pc:sldMkLst>
          <pc:docMk/>
          <pc:sldMk cId="3492193520" sldId="526"/>
        </pc:sldMkLst>
        <pc:spChg chg="mod">
          <ac:chgData name="גיל יעקב" userId="9025ab35190418c2" providerId="Windows Live" clId="Web-{78E8BABC-D375-4B1B-8080-FC942A3B7521}" dt="2022-10-11T14:54:48.092" v="85" actId="20577"/>
          <ac:spMkLst>
            <pc:docMk/>
            <pc:sldMk cId="3492193520" sldId="526"/>
            <ac:spMk id="4" creationId="{10BDF250-E4B4-54FF-B1E1-5EBE6EDFDB34}"/>
          </ac:spMkLst>
        </pc:spChg>
      </pc:sldChg>
    </pc:docChg>
  </pc:docChgLst>
  <pc:docChgLst>
    <pc:chgData name="גיל יעקב" userId="9025ab35190418c2" providerId="LiveId" clId="{24E48306-0783-422F-B610-019EE35EE8A7}"/>
    <pc:docChg chg="undo custSel addSld delSld modSld">
      <pc:chgData name="גיל יעקב" userId="9025ab35190418c2" providerId="LiveId" clId="{24E48306-0783-422F-B610-019EE35EE8A7}" dt="2022-10-11T14:40:03.532" v="2429" actId="14100"/>
      <pc:docMkLst>
        <pc:docMk/>
      </pc:docMkLst>
      <pc:sldChg chg="delSp mod">
        <pc:chgData name="גיל יעקב" userId="9025ab35190418c2" providerId="LiveId" clId="{24E48306-0783-422F-B610-019EE35EE8A7}" dt="2022-10-11T12:51:07.657" v="989" actId="478"/>
        <pc:sldMkLst>
          <pc:docMk/>
          <pc:sldMk cId="3654669019" sldId="360"/>
        </pc:sldMkLst>
        <pc:spChg chg="del">
          <ac:chgData name="גיל יעקב" userId="9025ab35190418c2" providerId="LiveId" clId="{24E48306-0783-422F-B610-019EE35EE8A7}" dt="2022-10-11T12:51:07.657" v="989" actId="478"/>
          <ac:spMkLst>
            <pc:docMk/>
            <pc:sldMk cId="3654669019" sldId="360"/>
            <ac:spMk id="3" creationId="{B6265533-89DF-1B77-E4E9-BBDDB7A02785}"/>
          </ac:spMkLst>
        </pc:spChg>
      </pc:sldChg>
      <pc:sldChg chg="delSp mod">
        <pc:chgData name="גיל יעקב" userId="9025ab35190418c2" providerId="LiveId" clId="{24E48306-0783-422F-B610-019EE35EE8A7}" dt="2022-10-11T12:51:01.689" v="988" actId="478"/>
        <pc:sldMkLst>
          <pc:docMk/>
          <pc:sldMk cId="1667077668" sldId="407"/>
        </pc:sldMkLst>
        <pc:spChg chg="del">
          <ac:chgData name="גיל יעקב" userId="9025ab35190418c2" providerId="LiveId" clId="{24E48306-0783-422F-B610-019EE35EE8A7}" dt="2022-10-11T12:51:01.689" v="988" actId="478"/>
          <ac:spMkLst>
            <pc:docMk/>
            <pc:sldMk cId="1667077668" sldId="407"/>
            <ac:spMk id="4" creationId="{13DE53ED-FF81-4AD7-08F3-D24399DFD26A}"/>
          </ac:spMkLst>
        </pc:spChg>
      </pc:sldChg>
      <pc:sldChg chg="delSp mod">
        <pc:chgData name="גיל יעקב" userId="9025ab35190418c2" providerId="LiveId" clId="{24E48306-0783-422F-B610-019EE35EE8A7}" dt="2022-10-11T12:51:13.870" v="990" actId="478"/>
        <pc:sldMkLst>
          <pc:docMk/>
          <pc:sldMk cId="1022196020" sldId="458"/>
        </pc:sldMkLst>
        <pc:spChg chg="del">
          <ac:chgData name="גיל יעקב" userId="9025ab35190418c2" providerId="LiveId" clId="{24E48306-0783-422F-B610-019EE35EE8A7}" dt="2022-10-11T12:51:13.870" v="990" actId="478"/>
          <ac:spMkLst>
            <pc:docMk/>
            <pc:sldMk cId="1022196020" sldId="458"/>
            <ac:spMk id="7" creationId="{8D34E397-4B99-4623-A9CE-A7D90691DDDE}"/>
          </ac:spMkLst>
        </pc:spChg>
      </pc:sldChg>
      <pc:sldChg chg="delSp mod">
        <pc:chgData name="גיל יעקב" userId="9025ab35190418c2" providerId="LiveId" clId="{24E48306-0783-422F-B610-019EE35EE8A7}" dt="2022-10-11T12:51:20.501" v="991" actId="478"/>
        <pc:sldMkLst>
          <pc:docMk/>
          <pc:sldMk cId="1835839103" sldId="460"/>
        </pc:sldMkLst>
        <pc:spChg chg="del">
          <ac:chgData name="גיל יעקב" userId="9025ab35190418c2" providerId="LiveId" clId="{24E48306-0783-422F-B610-019EE35EE8A7}" dt="2022-10-11T12:51:20.501" v="991" actId="478"/>
          <ac:spMkLst>
            <pc:docMk/>
            <pc:sldMk cId="1835839103" sldId="460"/>
            <ac:spMk id="7" creationId="{8D34E397-4B99-4623-A9CE-A7D90691DDDE}"/>
          </ac:spMkLst>
        </pc:spChg>
      </pc:sldChg>
      <pc:sldChg chg="delSp mod">
        <pc:chgData name="גיל יעקב" userId="9025ab35190418c2" providerId="LiveId" clId="{24E48306-0783-422F-B610-019EE35EE8A7}" dt="2022-10-11T12:51:25.905" v="992" actId="478"/>
        <pc:sldMkLst>
          <pc:docMk/>
          <pc:sldMk cId="1196460946" sldId="462"/>
        </pc:sldMkLst>
        <pc:spChg chg="del">
          <ac:chgData name="גיל יעקב" userId="9025ab35190418c2" providerId="LiveId" clId="{24E48306-0783-422F-B610-019EE35EE8A7}" dt="2022-10-11T12:51:25.905" v="992" actId="478"/>
          <ac:spMkLst>
            <pc:docMk/>
            <pc:sldMk cId="1196460946" sldId="462"/>
            <ac:spMk id="7" creationId="{8D34E397-4B99-4623-A9CE-A7D90691DDDE}"/>
          </ac:spMkLst>
        </pc:spChg>
      </pc:sldChg>
      <pc:sldChg chg="delSp mod">
        <pc:chgData name="גיל יעקב" userId="9025ab35190418c2" providerId="LiveId" clId="{24E48306-0783-422F-B610-019EE35EE8A7}" dt="2022-10-11T12:51:30.051" v="993" actId="478"/>
        <pc:sldMkLst>
          <pc:docMk/>
          <pc:sldMk cId="1589173910" sldId="466"/>
        </pc:sldMkLst>
        <pc:spChg chg="del">
          <ac:chgData name="גיל יעקב" userId="9025ab35190418c2" providerId="LiveId" clId="{24E48306-0783-422F-B610-019EE35EE8A7}" dt="2022-10-11T12:51:30.051" v="993" actId="478"/>
          <ac:spMkLst>
            <pc:docMk/>
            <pc:sldMk cId="1589173910" sldId="466"/>
            <ac:spMk id="7" creationId="{8D34E397-4B99-4623-A9CE-A7D90691DDDE}"/>
          </ac:spMkLst>
        </pc:spChg>
      </pc:sldChg>
      <pc:sldChg chg="delSp mod">
        <pc:chgData name="גיל יעקב" userId="9025ab35190418c2" providerId="LiveId" clId="{24E48306-0783-422F-B610-019EE35EE8A7}" dt="2022-10-11T12:51:35.093" v="994" actId="478"/>
        <pc:sldMkLst>
          <pc:docMk/>
          <pc:sldMk cId="829386683" sldId="468"/>
        </pc:sldMkLst>
        <pc:spChg chg="del">
          <ac:chgData name="גיל יעקב" userId="9025ab35190418c2" providerId="LiveId" clId="{24E48306-0783-422F-B610-019EE35EE8A7}" dt="2022-10-11T12:51:35.093" v="994" actId="478"/>
          <ac:spMkLst>
            <pc:docMk/>
            <pc:sldMk cId="829386683" sldId="468"/>
            <ac:spMk id="7" creationId="{8D34E397-4B99-4623-A9CE-A7D90691DDDE}"/>
          </ac:spMkLst>
        </pc:spChg>
      </pc:sldChg>
      <pc:sldChg chg="modSp mod">
        <pc:chgData name="גיל יעקב" userId="9025ab35190418c2" providerId="LiveId" clId="{24E48306-0783-422F-B610-019EE35EE8A7}" dt="2022-10-11T12:02:17.278" v="632" actId="1036"/>
        <pc:sldMkLst>
          <pc:docMk/>
          <pc:sldMk cId="3921136785" sldId="480"/>
        </pc:sldMkLst>
        <pc:picChg chg="mod">
          <ac:chgData name="גיל יעקב" userId="9025ab35190418c2" providerId="LiveId" clId="{24E48306-0783-422F-B610-019EE35EE8A7}" dt="2022-10-11T12:02:15.187" v="630" actId="1036"/>
          <ac:picMkLst>
            <pc:docMk/>
            <pc:sldMk cId="3921136785" sldId="480"/>
            <ac:picMk id="5" creationId="{7CBFD075-D058-FD6B-E1E6-CAAA9109D999}"/>
          </ac:picMkLst>
        </pc:picChg>
        <pc:picChg chg="mod">
          <ac:chgData name="גיל יעקב" userId="9025ab35190418c2" providerId="LiveId" clId="{24E48306-0783-422F-B610-019EE35EE8A7}" dt="2022-10-11T12:02:08.169" v="622" actId="1037"/>
          <ac:picMkLst>
            <pc:docMk/>
            <pc:sldMk cId="3921136785" sldId="480"/>
            <ac:picMk id="6" creationId="{418D47D7-555C-0B2E-CB94-B7E02EDF6F7E}"/>
          </ac:picMkLst>
        </pc:picChg>
        <pc:picChg chg="mod">
          <ac:chgData name="גיל יעקב" userId="9025ab35190418c2" providerId="LiveId" clId="{24E48306-0783-422F-B610-019EE35EE8A7}" dt="2022-10-11T12:02:17.278" v="632" actId="1036"/>
          <ac:picMkLst>
            <pc:docMk/>
            <pc:sldMk cId="3921136785" sldId="480"/>
            <ac:picMk id="2050" creationId="{40B0F230-2520-0EC6-6807-3CB7B77215E6}"/>
          </ac:picMkLst>
        </pc:picChg>
      </pc:sldChg>
      <pc:sldChg chg="modSp mod">
        <pc:chgData name="גיל יעקב" userId="9025ab35190418c2" providerId="LiveId" clId="{24E48306-0783-422F-B610-019EE35EE8A7}" dt="2022-10-11T12:05:03.040" v="717" actId="20577"/>
        <pc:sldMkLst>
          <pc:docMk/>
          <pc:sldMk cId="3550254500" sldId="481"/>
        </pc:sldMkLst>
        <pc:spChg chg="mod">
          <ac:chgData name="גיל יעקב" userId="9025ab35190418c2" providerId="LiveId" clId="{24E48306-0783-422F-B610-019EE35EE8A7}" dt="2022-10-11T12:05:03.040" v="717" actId="20577"/>
          <ac:spMkLst>
            <pc:docMk/>
            <pc:sldMk cId="3550254500" sldId="481"/>
            <ac:spMk id="6" creationId="{97728FF1-3BE4-6B97-4F27-DADC8430BE5A}"/>
          </ac:spMkLst>
        </pc:spChg>
        <pc:picChg chg="mod">
          <ac:chgData name="גיל יעקב" userId="9025ab35190418c2" providerId="LiveId" clId="{24E48306-0783-422F-B610-019EE35EE8A7}" dt="2022-10-11T12:04:39.413" v="690" actId="1035"/>
          <ac:picMkLst>
            <pc:docMk/>
            <pc:sldMk cId="3550254500" sldId="481"/>
            <ac:picMk id="9" creationId="{FDBC719A-B6E7-E758-1B8D-754C256EAB5E}"/>
          </ac:picMkLst>
        </pc:picChg>
      </pc:sldChg>
      <pc:sldChg chg="modSp mod">
        <pc:chgData name="גיל יעקב" userId="9025ab35190418c2" providerId="LiveId" clId="{24E48306-0783-422F-B610-019EE35EE8A7}" dt="2022-10-11T12:03:18.777" v="676" actId="1036"/>
        <pc:sldMkLst>
          <pc:docMk/>
          <pc:sldMk cId="3978865963" sldId="484"/>
        </pc:sldMkLst>
        <pc:spChg chg="mod">
          <ac:chgData name="גיל יעקב" userId="9025ab35190418c2" providerId="LiveId" clId="{24E48306-0783-422F-B610-019EE35EE8A7}" dt="2022-10-11T12:03:18.777" v="676" actId="1036"/>
          <ac:spMkLst>
            <pc:docMk/>
            <pc:sldMk cId="3978865963" sldId="484"/>
            <ac:spMk id="3" creationId="{3782E709-D755-E85E-A22B-C52CA2F78AA8}"/>
          </ac:spMkLst>
        </pc:spChg>
        <pc:picChg chg="mod">
          <ac:chgData name="גיל יעקב" userId="9025ab35190418c2" providerId="LiveId" clId="{24E48306-0783-422F-B610-019EE35EE8A7}" dt="2022-10-11T12:03:15.575" v="673" actId="14100"/>
          <ac:picMkLst>
            <pc:docMk/>
            <pc:sldMk cId="3978865963" sldId="484"/>
            <ac:picMk id="1026" creationId="{416C73D1-C755-0495-4111-E5FA592633F9}"/>
          </ac:picMkLst>
        </pc:picChg>
        <pc:picChg chg="mod">
          <ac:chgData name="גיל יעקב" userId="9025ab35190418c2" providerId="LiveId" clId="{24E48306-0783-422F-B610-019EE35EE8A7}" dt="2022-10-11T12:03:01.860" v="668" actId="14100"/>
          <ac:picMkLst>
            <pc:docMk/>
            <pc:sldMk cId="3978865963" sldId="484"/>
            <ac:picMk id="1028" creationId="{65F99EDD-1BA8-2C5A-D886-32B4234F3DD1}"/>
          </ac:picMkLst>
        </pc:picChg>
        <pc:picChg chg="mod">
          <ac:chgData name="גיל יעקב" userId="9025ab35190418c2" providerId="LiveId" clId="{24E48306-0783-422F-B610-019EE35EE8A7}" dt="2022-10-11T12:03:07.401" v="672" actId="1037"/>
          <ac:picMkLst>
            <pc:docMk/>
            <pc:sldMk cId="3978865963" sldId="484"/>
            <ac:picMk id="1030" creationId="{3D17718F-7E14-E98F-C50D-00690F0FC26E}"/>
          </ac:picMkLst>
        </pc:picChg>
      </pc:sldChg>
      <pc:sldChg chg="modSp mod modCm">
        <pc:chgData name="גיל יעקב" userId="9025ab35190418c2" providerId="LiveId" clId="{24E48306-0783-422F-B610-019EE35EE8A7}" dt="2022-10-11T14:32:53.562" v="2346" actId="1035"/>
        <pc:sldMkLst>
          <pc:docMk/>
          <pc:sldMk cId="1523111419" sldId="495"/>
        </pc:sldMkLst>
        <pc:spChg chg="mod">
          <ac:chgData name="גיל יעקב" userId="9025ab35190418c2" providerId="LiveId" clId="{24E48306-0783-422F-B610-019EE35EE8A7}" dt="2022-10-11T12:45:02.449" v="916" actId="20577"/>
          <ac:spMkLst>
            <pc:docMk/>
            <pc:sldMk cId="1523111419" sldId="495"/>
            <ac:spMk id="6" creationId="{59776AF1-6CD8-3098-CBD3-E86933899072}"/>
          </ac:spMkLst>
        </pc:spChg>
        <pc:spChg chg="mod">
          <ac:chgData name="גיל יעקב" userId="9025ab35190418c2" providerId="LiveId" clId="{24E48306-0783-422F-B610-019EE35EE8A7}" dt="2022-10-11T12:45:50.598" v="971" actId="1036"/>
          <ac:spMkLst>
            <pc:docMk/>
            <pc:sldMk cId="1523111419" sldId="495"/>
            <ac:spMk id="22" creationId="{87C9E03F-1ADA-2FD6-319E-03897BC5FAB0}"/>
          </ac:spMkLst>
        </pc:spChg>
        <pc:spChg chg="mod">
          <ac:chgData name="גיל יעקב" userId="9025ab35190418c2" providerId="LiveId" clId="{24E48306-0783-422F-B610-019EE35EE8A7}" dt="2022-10-11T12:45:32.510" v="937" actId="1035"/>
          <ac:spMkLst>
            <pc:docMk/>
            <pc:sldMk cId="1523111419" sldId="495"/>
            <ac:spMk id="26" creationId="{869D61D7-EBD7-F295-8B1F-C82EB0BC867C}"/>
          </ac:spMkLst>
        </pc:spChg>
        <pc:picChg chg="mod">
          <ac:chgData name="גיל יעקב" userId="9025ab35190418c2" providerId="LiveId" clId="{24E48306-0783-422F-B610-019EE35EE8A7}" dt="2022-10-11T12:45:43.512" v="958" actId="1035"/>
          <ac:picMkLst>
            <pc:docMk/>
            <pc:sldMk cId="1523111419" sldId="495"/>
            <ac:picMk id="9" creationId="{EA4CE7C7-5090-B1A3-A40C-3CB14D49BE6F}"/>
          </ac:picMkLst>
        </pc:picChg>
        <pc:picChg chg="mod">
          <ac:chgData name="גיל יעקב" userId="9025ab35190418c2" providerId="LiveId" clId="{24E48306-0783-422F-B610-019EE35EE8A7}" dt="2022-10-11T12:45:38.468" v="944" actId="1035"/>
          <ac:picMkLst>
            <pc:docMk/>
            <pc:sldMk cId="1523111419" sldId="495"/>
            <ac:picMk id="17" creationId="{712AABF6-FBFD-7163-2D8E-0886984BCE4E}"/>
          </ac:picMkLst>
        </pc:picChg>
        <pc:picChg chg="mod">
          <ac:chgData name="גיל יעקב" userId="9025ab35190418c2" providerId="LiveId" clId="{24E48306-0783-422F-B610-019EE35EE8A7}" dt="2022-10-11T14:32:53.562" v="2346" actId="1035"/>
          <ac:picMkLst>
            <pc:docMk/>
            <pc:sldMk cId="1523111419" sldId="495"/>
            <ac:picMk id="21" creationId="{EA862AEC-912D-A035-1F53-4B39EFD4A53F}"/>
          </ac:picMkLst>
        </pc:picChg>
      </pc:sldChg>
      <pc:sldChg chg="modSp mod modShow modCm">
        <pc:chgData name="גיל יעקב" userId="9025ab35190418c2" providerId="LiveId" clId="{24E48306-0783-422F-B610-019EE35EE8A7}" dt="2022-10-11T12:44:04.681" v="891" actId="729"/>
        <pc:sldMkLst>
          <pc:docMk/>
          <pc:sldMk cId="3462177965" sldId="496"/>
        </pc:sldMkLst>
        <pc:spChg chg="mod">
          <ac:chgData name="גיל יעקב" userId="9025ab35190418c2" providerId="LiveId" clId="{24E48306-0783-422F-B610-019EE35EE8A7}" dt="2022-10-11T12:42:49.767" v="888" actId="20577"/>
          <ac:spMkLst>
            <pc:docMk/>
            <pc:sldMk cId="3462177965" sldId="496"/>
            <ac:spMk id="6" creationId="{59776AF1-6CD8-3098-CBD3-E86933899072}"/>
          </ac:spMkLst>
        </pc:spChg>
      </pc:sldChg>
      <pc:sldChg chg="modSp mod modCm">
        <pc:chgData name="גיל יעקב" userId="9025ab35190418c2" providerId="LiveId" clId="{24E48306-0783-422F-B610-019EE35EE8A7}" dt="2022-10-11T12:49:08.379" v="985"/>
        <pc:sldMkLst>
          <pc:docMk/>
          <pc:sldMk cId="2941065283" sldId="497"/>
        </pc:sldMkLst>
        <pc:spChg chg="mod">
          <ac:chgData name="גיל יעקב" userId="9025ab35190418c2" providerId="LiveId" clId="{24E48306-0783-422F-B610-019EE35EE8A7}" dt="2022-10-11T12:48:33.225" v="983" actId="20577"/>
          <ac:spMkLst>
            <pc:docMk/>
            <pc:sldMk cId="2941065283" sldId="497"/>
            <ac:spMk id="6" creationId="{59776AF1-6CD8-3098-CBD3-E86933899072}"/>
          </ac:spMkLst>
        </pc:spChg>
      </pc:sldChg>
      <pc:sldChg chg="modSp mod">
        <pc:chgData name="גיל יעקב" userId="9025ab35190418c2" providerId="LiveId" clId="{24E48306-0783-422F-B610-019EE35EE8A7}" dt="2022-10-11T13:49:41.809" v="1167" actId="33524"/>
        <pc:sldMkLst>
          <pc:docMk/>
          <pc:sldMk cId="2426980027" sldId="510"/>
        </pc:sldMkLst>
        <pc:spChg chg="mod">
          <ac:chgData name="גיל יעקב" userId="9025ab35190418c2" providerId="LiveId" clId="{24E48306-0783-422F-B610-019EE35EE8A7}" dt="2022-10-11T13:49:41.809" v="1167" actId="33524"/>
          <ac:spMkLst>
            <pc:docMk/>
            <pc:sldMk cId="2426980027" sldId="510"/>
            <ac:spMk id="2" creationId="{6293F1AD-E1BD-40D4-9214-455EFE43851C}"/>
          </ac:spMkLst>
        </pc:spChg>
      </pc:sldChg>
      <pc:sldChg chg="delSp modSp mod">
        <pc:chgData name="גיל יעקב" userId="9025ab35190418c2" providerId="LiveId" clId="{24E48306-0783-422F-B610-019EE35EE8A7}" dt="2022-10-11T12:52:46.667" v="1006" actId="20577"/>
        <pc:sldMkLst>
          <pc:docMk/>
          <pc:sldMk cId="2998747975" sldId="512"/>
        </pc:sldMkLst>
        <pc:spChg chg="mod">
          <ac:chgData name="גיל יעקב" userId="9025ab35190418c2" providerId="LiveId" clId="{24E48306-0783-422F-B610-019EE35EE8A7}" dt="2022-10-11T12:52:46.667" v="1006" actId="20577"/>
          <ac:spMkLst>
            <pc:docMk/>
            <pc:sldMk cId="2998747975" sldId="512"/>
            <ac:spMk id="2" creationId="{6293F1AD-E1BD-40D4-9214-455EFE43851C}"/>
          </ac:spMkLst>
        </pc:spChg>
        <pc:spChg chg="del">
          <ac:chgData name="גיל יעקב" userId="9025ab35190418c2" providerId="LiveId" clId="{24E48306-0783-422F-B610-019EE35EE8A7}" dt="2022-10-11T12:51:39.157" v="995" actId="478"/>
          <ac:spMkLst>
            <pc:docMk/>
            <pc:sldMk cId="2998747975" sldId="512"/>
            <ac:spMk id="7" creationId="{8D34E397-4B99-4623-A9CE-A7D90691DDDE}"/>
          </ac:spMkLst>
        </pc:spChg>
      </pc:sldChg>
      <pc:sldChg chg="addSp delSp modSp mod addAnim delAnim">
        <pc:chgData name="גיל יעקב" userId="9025ab35190418c2" providerId="LiveId" clId="{24E48306-0783-422F-B610-019EE35EE8A7}" dt="2022-10-11T12:52:55.317" v="1008" actId="20577"/>
        <pc:sldMkLst>
          <pc:docMk/>
          <pc:sldMk cId="1179248257" sldId="513"/>
        </pc:sldMkLst>
        <pc:spChg chg="mod">
          <ac:chgData name="גיל יעקב" userId="9025ab35190418c2" providerId="LiveId" clId="{24E48306-0783-422F-B610-019EE35EE8A7}" dt="2022-10-11T12:52:55.317" v="1008" actId="20577"/>
          <ac:spMkLst>
            <pc:docMk/>
            <pc:sldMk cId="1179248257" sldId="513"/>
            <ac:spMk id="2" creationId="{6293F1AD-E1BD-40D4-9214-455EFE43851C}"/>
          </ac:spMkLst>
        </pc:spChg>
        <pc:spChg chg="del">
          <ac:chgData name="גיל יעקב" userId="9025ab35190418c2" providerId="LiveId" clId="{24E48306-0783-422F-B610-019EE35EE8A7}" dt="2022-10-11T12:51:47.119" v="998" actId="478"/>
          <ac:spMkLst>
            <pc:docMk/>
            <pc:sldMk cId="1179248257" sldId="513"/>
            <ac:spMk id="7" creationId="{8D34E397-4B99-4623-A9CE-A7D90691DDDE}"/>
          </ac:spMkLst>
        </pc:spChg>
        <pc:spChg chg="add del">
          <ac:chgData name="גיל יעקב" userId="9025ab35190418c2" providerId="LiveId" clId="{24E48306-0783-422F-B610-019EE35EE8A7}" dt="2022-10-11T12:51:44.679" v="997" actId="478"/>
          <ac:spMkLst>
            <pc:docMk/>
            <pc:sldMk cId="1179248257" sldId="513"/>
            <ac:spMk id="8" creationId="{F19CCAF1-02BF-6C83-2F24-3B9D8958CAC2}"/>
          </ac:spMkLst>
        </pc:spChg>
      </pc:sldChg>
      <pc:sldChg chg="delSp modSp mod">
        <pc:chgData name="גיל יעקב" userId="9025ab35190418c2" providerId="LiveId" clId="{24E48306-0783-422F-B610-019EE35EE8A7}" dt="2022-10-11T12:53:04.348" v="1010" actId="20577"/>
        <pc:sldMkLst>
          <pc:docMk/>
          <pc:sldMk cId="267942916" sldId="514"/>
        </pc:sldMkLst>
        <pc:spChg chg="mod">
          <ac:chgData name="גיל יעקב" userId="9025ab35190418c2" providerId="LiveId" clId="{24E48306-0783-422F-B610-019EE35EE8A7}" dt="2022-10-11T12:53:04.348" v="1010" actId="20577"/>
          <ac:spMkLst>
            <pc:docMk/>
            <pc:sldMk cId="267942916" sldId="514"/>
            <ac:spMk id="2" creationId="{6293F1AD-E1BD-40D4-9214-455EFE43851C}"/>
          </ac:spMkLst>
        </pc:spChg>
        <pc:spChg chg="del">
          <ac:chgData name="גיל יעקב" userId="9025ab35190418c2" providerId="LiveId" clId="{24E48306-0783-422F-B610-019EE35EE8A7}" dt="2022-10-11T12:51:53.202" v="999" actId="478"/>
          <ac:spMkLst>
            <pc:docMk/>
            <pc:sldMk cId="267942916" sldId="514"/>
            <ac:spMk id="7" creationId="{8D34E397-4B99-4623-A9CE-A7D90691DDDE}"/>
          </ac:spMkLst>
        </pc:spChg>
      </pc:sldChg>
      <pc:sldChg chg="delSp modSp mod">
        <pc:chgData name="גיל יעקב" userId="9025ab35190418c2" providerId="LiveId" clId="{24E48306-0783-422F-B610-019EE35EE8A7}" dt="2022-10-11T12:53:10.934" v="1012" actId="20577"/>
        <pc:sldMkLst>
          <pc:docMk/>
          <pc:sldMk cId="1591656512" sldId="515"/>
        </pc:sldMkLst>
        <pc:spChg chg="mod">
          <ac:chgData name="גיל יעקב" userId="9025ab35190418c2" providerId="LiveId" clId="{24E48306-0783-422F-B610-019EE35EE8A7}" dt="2022-10-11T12:53:10.934" v="1012" actId="20577"/>
          <ac:spMkLst>
            <pc:docMk/>
            <pc:sldMk cId="1591656512" sldId="515"/>
            <ac:spMk id="2" creationId="{6293F1AD-E1BD-40D4-9214-455EFE43851C}"/>
          </ac:spMkLst>
        </pc:spChg>
        <pc:spChg chg="del">
          <ac:chgData name="גיל יעקב" userId="9025ab35190418c2" providerId="LiveId" clId="{24E48306-0783-422F-B610-019EE35EE8A7}" dt="2022-10-11T12:51:58.720" v="1000" actId="478"/>
          <ac:spMkLst>
            <pc:docMk/>
            <pc:sldMk cId="1591656512" sldId="515"/>
            <ac:spMk id="7" creationId="{8D34E397-4B99-4623-A9CE-A7D90691DDDE}"/>
          </ac:spMkLst>
        </pc:spChg>
      </pc:sldChg>
      <pc:sldChg chg="delSp modSp mod">
        <pc:chgData name="גיל יעקב" userId="9025ab35190418c2" providerId="LiveId" clId="{24E48306-0783-422F-B610-019EE35EE8A7}" dt="2022-10-11T12:53:17.751" v="1014" actId="20577"/>
        <pc:sldMkLst>
          <pc:docMk/>
          <pc:sldMk cId="4031292354" sldId="516"/>
        </pc:sldMkLst>
        <pc:spChg chg="mod">
          <ac:chgData name="גיל יעקב" userId="9025ab35190418c2" providerId="LiveId" clId="{24E48306-0783-422F-B610-019EE35EE8A7}" dt="2022-10-11T12:53:17.751" v="1014" actId="20577"/>
          <ac:spMkLst>
            <pc:docMk/>
            <pc:sldMk cId="4031292354" sldId="516"/>
            <ac:spMk id="2" creationId="{6293F1AD-E1BD-40D4-9214-455EFE43851C}"/>
          </ac:spMkLst>
        </pc:spChg>
        <pc:spChg chg="del">
          <ac:chgData name="גיל יעקב" userId="9025ab35190418c2" providerId="LiveId" clId="{24E48306-0783-422F-B610-019EE35EE8A7}" dt="2022-10-11T12:52:02.650" v="1001" actId="478"/>
          <ac:spMkLst>
            <pc:docMk/>
            <pc:sldMk cId="4031292354" sldId="516"/>
            <ac:spMk id="7" creationId="{8D34E397-4B99-4623-A9CE-A7D90691DDDE}"/>
          </ac:spMkLst>
        </pc:spChg>
      </pc:sldChg>
      <pc:sldChg chg="delSp modSp mod">
        <pc:chgData name="גיל יעקב" userId="9025ab35190418c2" providerId="LiveId" clId="{24E48306-0783-422F-B610-019EE35EE8A7}" dt="2022-10-11T12:53:23.556" v="1016" actId="20577"/>
        <pc:sldMkLst>
          <pc:docMk/>
          <pc:sldMk cId="2042587095" sldId="517"/>
        </pc:sldMkLst>
        <pc:spChg chg="mod">
          <ac:chgData name="גיל יעקב" userId="9025ab35190418c2" providerId="LiveId" clId="{24E48306-0783-422F-B610-019EE35EE8A7}" dt="2022-10-11T12:53:23.556" v="1016" actId="20577"/>
          <ac:spMkLst>
            <pc:docMk/>
            <pc:sldMk cId="2042587095" sldId="517"/>
            <ac:spMk id="2" creationId="{6293F1AD-E1BD-40D4-9214-455EFE43851C}"/>
          </ac:spMkLst>
        </pc:spChg>
        <pc:spChg chg="del">
          <ac:chgData name="גיל יעקב" userId="9025ab35190418c2" providerId="LiveId" clId="{24E48306-0783-422F-B610-019EE35EE8A7}" dt="2022-10-11T12:52:08.051" v="1002" actId="478"/>
          <ac:spMkLst>
            <pc:docMk/>
            <pc:sldMk cId="2042587095" sldId="517"/>
            <ac:spMk id="7" creationId="{8D34E397-4B99-4623-A9CE-A7D90691DDDE}"/>
          </ac:spMkLst>
        </pc:spChg>
      </pc:sldChg>
      <pc:sldChg chg="delSp modSp mod">
        <pc:chgData name="גיל יעקב" userId="9025ab35190418c2" providerId="LiveId" clId="{24E48306-0783-422F-B610-019EE35EE8A7}" dt="2022-10-11T12:53:30.075" v="1018" actId="20577"/>
        <pc:sldMkLst>
          <pc:docMk/>
          <pc:sldMk cId="1854792504" sldId="518"/>
        </pc:sldMkLst>
        <pc:spChg chg="mod">
          <ac:chgData name="גיל יעקב" userId="9025ab35190418c2" providerId="LiveId" clId="{24E48306-0783-422F-B610-019EE35EE8A7}" dt="2022-10-11T12:53:30.075" v="1018" actId="20577"/>
          <ac:spMkLst>
            <pc:docMk/>
            <pc:sldMk cId="1854792504" sldId="518"/>
            <ac:spMk id="2" creationId="{6293F1AD-E1BD-40D4-9214-455EFE43851C}"/>
          </ac:spMkLst>
        </pc:spChg>
        <pc:spChg chg="del">
          <ac:chgData name="גיל יעקב" userId="9025ab35190418c2" providerId="LiveId" clId="{24E48306-0783-422F-B610-019EE35EE8A7}" dt="2022-10-11T12:52:12.805" v="1003" actId="478"/>
          <ac:spMkLst>
            <pc:docMk/>
            <pc:sldMk cId="1854792504" sldId="518"/>
            <ac:spMk id="7" creationId="{8D34E397-4B99-4623-A9CE-A7D90691DDDE}"/>
          </ac:spMkLst>
        </pc:spChg>
      </pc:sldChg>
      <pc:sldChg chg="addSp delSp modSp mod modCm">
        <pc:chgData name="גיל יעקב" userId="9025ab35190418c2" providerId="LiveId" clId="{24E48306-0783-422F-B610-019EE35EE8A7}" dt="2022-10-11T14:19:41.631" v="2321"/>
        <pc:sldMkLst>
          <pc:docMk/>
          <pc:sldMk cId="1654243555" sldId="524"/>
        </pc:sldMkLst>
        <pc:spChg chg="add mod">
          <ac:chgData name="גיל יעקב" userId="9025ab35190418c2" providerId="LiveId" clId="{24E48306-0783-422F-B610-019EE35EE8A7}" dt="2022-10-11T14:18:16.096" v="2317" actId="20577"/>
          <ac:spMkLst>
            <pc:docMk/>
            <pc:sldMk cId="1654243555" sldId="524"/>
            <ac:spMk id="4" creationId="{7164D4F2-6431-071F-842B-8797E68EFEE9}"/>
          </ac:spMkLst>
        </pc:spChg>
        <pc:spChg chg="del">
          <ac:chgData name="גיל יעקב" userId="9025ab35190418c2" providerId="LiveId" clId="{24E48306-0783-422F-B610-019EE35EE8A7}" dt="2022-10-11T14:09:30.498" v="2040" actId="478"/>
          <ac:spMkLst>
            <pc:docMk/>
            <pc:sldMk cId="1654243555" sldId="524"/>
            <ac:spMk id="6" creationId="{59776AF1-6CD8-3098-CBD3-E86933899072}"/>
          </ac:spMkLst>
        </pc:spChg>
        <pc:picChg chg="del">
          <ac:chgData name="גיל יעקב" userId="9025ab35190418c2" providerId="LiveId" clId="{24E48306-0783-422F-B610-019EE35EE8A7}" dt="2022-10-11T14:09:22.385" v="2039" actId="478"/>
          <ac:picMkLst>
            <pc:docMk/>
            <pc:sldMk cId="1654243555" sldId="524"/>
            <ac:picMk id="8196" creationId="{8412D253-8A37-5F95-E49E-1831ADC9BE12}"/>
          </ac:picMkLst>
        </pc:picChg>
      </pc:sldChg>
      <pc:sldChg chg="modSp mod">
        <pc:chgData name="גיל יעקב" userId="9025ab35190418c2" providerId="LiveId" clId="{24E48306-0783-422F-B610-019EE35EE8A7}" dt="2022-10-11T12:55:41.664" v="1019" actId="20577"/>
        <pc:sldMkLst>
          <pc:docMk/>
          <pc:sldMk cId="140651562" sldId="525"/>
        </pc:sldMkLst>
        <pc:spChg chg="mod">
          <ac:chgData name="גיל יעקב" userId="9025ab35190418c2" providerId="LiveId" clId="{24E48306-0783-422F-B610-019EE35EE8A7}" dt="2022-10-11T12:55:41.664" v="1019" actId="20577"/>
          <ac:spMkLst>
            <pc:docMk/>
            <pc:sldMk cId="140651562" sldId="525"/>
            <ac:spMk id="2" creationId="{614437B3-FD60-40EB-A8D9-5E3FE122BCF4}"/>
          </ac:spMkLst>
        </pc:spChg>
      </pc:sldChg>
      <pc:sldChg chg="modSp mod">
        <pc:chgData name="גיל יעקב" userId="9025ab35190418c2" providerId="LiveId" clId="{24E48306-0783-422F-B610-019EE35EE8A7}" dt="2022-10-11T13:50:06.037" v="1172" actId="20577"/>
        <pc:sldMkLst>
          <pc:docMk/>
          <pc:sldMk cId="3492193520" sldId="526"/>
        </pc:sldMkLst>
        <pc:spChg chg="mod">
          <ac:chgData name="גיל יעקב" userId="9025ab35190418c2" providerId="LiveId" clId="{24E48306-0783-422F-B610-019EE35EE8A7}" dt="2022-10-11T13:28:12.844" v="1068" actId="1036"/>
          <ac:spMkLst>
            <pc:docMk/>
            <pc:sldMk cId="3492193520" sldId="526"/>
            <ac:spMk id="2" creationId="{614437B3-FD60-40EB-A8D9-5E3FE122BCF4}"/>
          </ac:spMkLst>
        </pc:spChg>
        <pc:spChg chg="mod">
          <ac:chgData name="גיל יעקב" userId="9025ab35190418c2" providerId="LiveId" clId="{24E48306-0783-422F-B610-019EE35EE8A7}" dt="2022-10-11T13:50:06.037" v="1172" actId="20577"/>
          <ac:spMkLst>
            <pc:docMk/>
            <pc:sldMk cId="3492193520" sldId="526"/>
            <ac:spMk id="4" creationId="{10BDF250-E4B4-54FF-B1E1-5EBE6EDFDB34}"/>
          </ac:spMkLst>
        </pc:spChg>
      </pc:sldChg>
      <pc:sldChg chg="modSp mod modCm">
        <pc:chgData name="גיל יעקב" userId="9025ab35190418c2" providerId="LiveId" clId="{24E48306-0783-422F-B610-019EE35EE8A7}" dt="2022-10-11T13:29:35.372" v="1158" actId="1036"/>
        <pc:sldMkLst>
          <pc:docMk/>
          <pc:sldMk cId="3750983945" sldId="528"/>
        </pc:sldMkLst>
        <pc:spChg chg="mod">
          <ac:chgData name="גיל יעקב" userId="9025ab35190418c2" providerId="LiveId" clId="{24E48306-0783-422F-B610-019EE35EE8A7}" dt="2022-10-11T13:29:35.372" v="1158" actId="1036"/>
          <ac:spMkLst>
            <pc:docMk/>
            <pc:sldMk cId="3750983945" sldId="528"/>
            <ac:spMk id="3" creationId="{38DE30A8-C220-14C4-562B-55A990FD58A4}"/>
          </ac:spMkLst>
        </pc:spChg>
        <pc:picChg chg="mod">
          <ac:chgData name="גיל יעקב" userId="9025ab35190418c2" providerId="LiveId" clId="{24E48306-0783-422F-B610-019EE35EE8A7}" dt="2022-10-11T11:54:00.462" v="284" actId="1036"/>
          <ac:picMkLst>
            <pc:docMk/>
            <pc:sldMk cId="3750983945" sldId="528"/>
            <ac:picMk id="6" creationId="{407253D0-F571-8865-7658-C99DA20747D7}"/>
          </ac:picMkLst>
        </pc:picChg>
      </pc:sldChg>
      <pc:sldChg chg="modSp">
        <pc:chgData name="גיל יעקב" userId="9025ab35190418c2" providerId="LiveId" clId="{24E48306-0783-422F-B610-019EE35EE8A7}" dt="2022-10-11T13:48:46.720" v="1162" actId="20577"/>
        <pc:sldMkLst>
          <pc:docMk/>
          <pc:sldMk cId="1921529380" sldId="539"/>
        </pc:sldMkLst>
        <pc:spChg chg="mod">
          <ac:chgData name="גיל יעקב" userId="9025ab35190418c2" providerId="LiveId" clId="{24E48306-0783-422F-B610-019EE35EE8A7}" dt="2022-10-11T13:48:46.720" v="1162" actId="20577"/>
          <ac:spMkLst>
            <pc:docMk/>
            <pc:sldMk cId="1921529380" sldId="539"/>
            <ac:spMk id="9" creationId="{E7DDAD0B-B3EC-D973-B59D-A368E4CA3017}"/>
          </ac:spMkLst>
        </pc:spChg>
      </pc:sldChg>
      <pc:sldChg chg="modSp mod">
        <pc:chgData name="גיל יעקב" userId="9025ab35190418c2" providerId="LiveId" clId="{24E48306-0783-422F-B610-019EE35EE8A7}" dt="2022-10-11T14:08:13.759" v="2038" actId="20577"/>
        <pc:sldMkLst>
          <pc:docMk/>
          <pc:sldMk cId="1835014511" sldId="541"/>
        </pc:sldMkLst>
        <pc:spChg chg="mod">
          <ac:chgData name="גיל יעקב" userId="9025ab35190418c2" providerId="LiveId" clId="{24E48306-0783-422F-B610-019EE35EE8A7}" dt="2022-10-11T14:08:13.759" v="2038" actId="20577"/>
          <ac:spMkLst>
            <pc:docMk/>
            <pc:sldMk cId="1835014511" sldId="541"/>
            <ac:spMk id="3" creationId="{38DE30A8-C220-14C4-562B-55A990FD58A4}"/>
          </ac:spMkLst>
        </pc:spChg>
        <pc:picChg chg="mod">
          <ac:chgData name="גיל יעקב" userId="9025ab35190418c2" providerId="LiveId" clId="{24E48306-0783-422F-B610-019EE35EE8A7}" dt="2022-10-11T13:27:33.225" v="1066" actId="1037"/>
          <ac:picMkLst>
            <pc:docMk/>
            <pc:sldMk cId="1835014511" sldId="541"/>
            <ac:picMk id="6" creationId="{407253D0-F571-8865-7658-C99DA20747D7}"/>
          </ac:picMkLst>
        </pc:picChg>
      </pc:sldChg>
      <pc:sldChg chg="delSp modSp mod">
        <pc:chgData name="גיל יעקב" userId="9025ab35190418c2" providerId="LiveId" clId="{24E48306-0783-422F-B610-019EE35EE8A7}" dt="2022-10-11T12:52:34.410" v="1005" actId="20577"/>
        <pc:sldMkLst>
          <pc:docMk/>
          <pc:sldMk cId="3050700417" sldId="543"/>
        </pc:sldMkLst>
        <pc:spChg chg="mod">
          <ac:chgData name="גיל יעקב" userId="9025ab35190418c2" providerId="LiveId" clId="{24E48306-0783-422F-B610-019EE35EE8A7}" dt="2022-10-11T12:52:34.410" v="1005" actId="20577"/>
          <ac:spMkLst>
            <pc:docMk/>
            <pc:sldMk cId="3050700417" sldId="543"/>
            <ac:spMk id="2" creationId="{6293F1AD-E1BD-40D4-9214-455EFE43851C}"/>
          </ac:spMkLst>
        </pc:spChg>
        <pc:spChg chg="del">
          <ac:chgData name="גיל יעקב" userId="9025ab35190418c2" providerId="LiveId" clId="{24E48306-0783-422F-B610-019EE35EE8A7}" dt="2022-10-11T12:50:43.086" v="987" actId="478"/>
          <ac:spMkLst>
            <pc:docMk/>
            <pc:sldMk cId="3050700417" sldId="543"/>
            <ac:spMk id="7" creationId="{8D34E397-4B99-4623-A9CE-A7D90691DDDE}"/>
          </ac:spMkLst>
        </pc:spChg>
      </pc:sldChg>
      <pc:sldChg chg="addSp delSp modSp mod modAnim">
        <pc:chgData name="גיל יעקב" userId="9025ab35190418c2" providerId="LiveId" clId="{24E48306-0783-422F-B610-019EE35EE8A7}" dt="2022-10-11T14:02:03.263" v="1481" actId="255"/>
        <pc:sldMkLst>
          <pc:docMk/>
          <pc:sldMk cId="2088384714" sldId="545"/>
        </pc:sldMkLst>
        <pc:spChg chg="add mod">
          <ac:chgData name="גיל יעקב" userId="9025ab35190418c2" providerId="LiveId" clId="{24E48306-0783-422F-B610-019EE35EE8A7}" dt="2022-10-11T14:02:03.263" v="1481" actId="255"/>
          <ac:spMkLst>
            <pc:docMk/>
            <pc:sldMk cId="2088384714" sldId="545"/>
            <ac:spMk id="3" creationId="{76C33DE3-BB6A-20A3-8DC0-51B19AA6933D}"/>
          </ac:spMkLst>
        </pc:spChg>
        <pc:spChg chg="add del mod">
          <ac:chgData name="גיל יעקב" userId="9025ab35190418c2" providerId="LiveId" clId="{24E48306-0783-422F-B610-019EE35EE8A7}" dt="2022-10-11T13:59:49.907" v="1441"/>
          <ac:spMkLst>
            <pc:docMk/>
            <pc:sldMk cId="2088384714" sldId="545"/>
            <ac:spMk id="5" creationId="{152D65E4-E19D-058F-A489-40A9BD2D3D01}"/>
          </ac:spMkLst>
        </pc:spChg>
        <pc:spChg chg="add del">
          <ac:chgData name="גיל יעקב" userId="9025ab35190418c2" providerId="LiveId" clId="{24E48306-0783-422F-B610-019EE35EE8A7}" dt="2022-10-11T13:59:54.703" v="1443"/>
          <ac:spMkLst>
            <pc:docMk/>
            <pc:sldMk cId="2088384714" sldId="545"/>
            <ac:spMk id="6" creationId="{8F213488-D4F6-F719-125F-C9BF997FB0C7}"/>
          </ac:spMkLst>
        </pc:spChg>
      </pc:sldChg>
      <pc:sldChg chg="addSp delSp modSp add mod modAnim">
        <pc:chgData name="גיל יעקב" userId="9025ab35190418c2" providerId="LiveId" clId="{24E48306-0783-422F-B610-019EE35EE8A7}" dt="2022-10-11T14:06:08.994" v="1791" actId="14100"/>
        <pc:sldMkLst>
          <pc:docMk/>
          <pc:sldMk cId="2943987064" sldId="547"/>
        </pc:sldMkLst>
        <pc:spChg chg="mod">
          <ac:chgData name="גיל יעקב" userId="9025ab35190418c2" providerId="LiveId" clId="{24E48306-0783-422F-B610-019EE35EE8A7}" dt="2022-10-11T14:05:02.736" v="1686" actId="1036"/>
          <ac:spMkLst>
            <pc:docMk/>
            <pc:sldMk cId="2943987064" sldId="547"/>
            <ac:spMk id="3" creationId="{76C33DE3-BB6A-20A3-8DC0-51B19AA6933D}"/>
          </ac:spMkLst>
        </pc:spChg>
        <pc:spChg chg="add del">
          <ac:chgData name="גיל יעקב" userId="9025ab35190418c2" providerId="LiveId" clId="{24E48306-0783-422F-B610-019EE35EE8A7}" dt="2022-10-11T14:00:34.021" v="1450"/>
          <ac:spMkLst>
            <pc:docMk/>
            <pc:sldMk cId="2943987064" sldId="547"/>
            <ac:spMk id="5" creationId="{ADCF2E32-0D9D-383A-47B9-5BFD8067A720}"/>
          </ac:spMkLst>
        </pc:spChg>
        <pc:spChg chg="add del">
          <ac:chgData name="גיל יעקב" userId="9025ab35190418c2" providerId="LiveId" clId="{24E48306-0783-422F-B610-019EE35EE8A7}" dt="2022-10-11T14:00:38.058" v="1452"/>
          <ac:spMkLst>
            <pc:docMk/>
            <pc:sldMk cId="2943987064" sldId="547"/>
            <ac:spMk id="6" creationId="{DE803D75-2B82-F011-4F9B-2A5B6EB21AA2}"/>
          </ac:spMkLst>
        </pc:spChg>
        <pc:spChg chg="add del">
          <ac:chgData name="גיל יעקב" userId="9025ab35190418c2" providerId="LiveId" clId="{24E48306-0783-422F-B610-019EE35EE8A7}" dt="2022-10-11T14:00:42.474" v="1459"/>
          <ac:spMkLst>
            <pc:docMk/>
            <pc:sldMk cId="2943987064" sldId="547"/>
            <ac:spMk id="7" creationId="{BFC7903B-9D6D-EE7E-6563-D4717913B648}"/>
          </ac:spMkLst>
        </pc:spChg>
        <pc:spChg chg="add del">
          <ac:chgData name="גיל יעקב" userId="9025ab35190418c2" providerId="LiveId" clId="{24E48306-0783-422F-B610-019EE35EE8A7}" dt="2022-10-11T14:00:49.203" v="1462"/>
          <ac:spMkLst>
            <pc:docMk/>
            <pc:sldMk cId="2943987064" sldId="547"/>
            <ac:spMk id="8" creationId="{CDB5E953-3893-AE18-E2D9-D63EE86BA9EC}"/>
          </ac:spMkLst>
        </pc:spChg>
        <pc:spChg chg="add del">
          <ac:chgData name="גיל יעקב" userId="9025ab35190418c2" providerId="LiveId" clId="{24E48306-0783-422F-B610-019EE35EE8A7}" dt="2022-10-11T14:01:11.076" v="1470"/>
          <ac:spMkLst>
            <pc:docMk/>
            <pc:sldMk cId="2943987064" sldId="547"/>
            <ac:spMk id="9" creationId="{7816A65B-0716-DC58-2B00-1C557EAECBF3}"/>
          </ac:spMkLst>
        </pc:spChg>
        <pc:spChg chg="add del">
          <ac:chgData name="גיל יעקב" userId="9025ab35190418c2" providerId="LiveId" clId="{24E48306-0783-422F-B610-019EE35EE8A7}" dt="2022-10-11T14:02:30.461" v="1486"/>
          <ac:spMkLst>
            <pc:docMk/>
            <pc:sldMk cId="2943987064" sldId="547"/>
            <ac:spMk id="10" creationId="{74B1C41E-522B-2FA6-1190-79965F2EA90B}"/>
          </ac:spMkLst>
        </pc:spChg>
        <pc:picChg chg="add del mod">
          <ac:chgData name="גיל יעקב" userId="9025ab35190418c2" providerId="LiveId" clId="{24E48306-0783-422F-B610-019EE35EE8A7}" dt="2022-10-11T14:05:03.762" v="1687"/>
          <ac:picMkLst>
            <pc:docMk/>
            <pc:sldMk cId="2943987064" sldId="547"/>
            <ac:picMk id="3080" creationId="{0F10EE95-1AB3-B190-E895-C09337076662}"/>
          </ac:picMkLst>
        </pc:picChg>
        <pc:picChg chg="add mod">
          <ac:chgData name="גיל יעקב" userId="9025ab35190418c2" providerId="LiveId" clId="{24E48306-0783-422F-B610-019EE35EE8A7}" dt="2022-10-11T14:06:08.994" v="1791" actId="14100"/>
          <ac:picMkLst>
            <pc:docMk/>
            <pc:sldMk cId="2943987064" sldId="547"/>
            <ac:picMk id="3082" creationId="{318D19B0-4F6B-1FDA-B2A9-81C85B2A20D6}"/>
          </ac:picMkLst>
        </pc:picChg>
      </pc:sldChg>
      <pc:sldChg chg="addSp delSp modSp add mod delCm">
        <pc:chgData name="גיל יעקב" userId="9025ab35190418c2" providerId="LiveId" clId="{24E48306-0783-422F-B610-019EE35EE8A7}" dt="2022-10-11T14:35:13.081" v="2357" actId="22"/>
        <pc:sldMkLst>
          <pc:docMk/>
          <pc:sldMk cId="1011432495" sldId="548"/>
        </pc:sldMkLst>
        <pc:spChg chg="mod">
          <ac:chgData name="גיל יעקב" userId="9025ab35190418c2" providerId="LiveId" clId="{24E48306-0783-422F-B610-019EE35EE8A7}" dt="2022-10-11T14:33:33.651" v="2351" actId="5793"/>
          <ac:spMkLst>
            <pc:docMk/>
            <pc:sldMk cId="1011432495" sldId="548"/>
            <ac:spMk id="4" creationId="{7164D4F2-6431-071F-842B-8797E68EFEE9}"/>
          </ac:spMkLst>
        </pc:spChg>
        <pc:spChg chg="add mod">
          <ac:chgData name="גיל יעקב" userId="9025ab35190418c2" providerId="LiveId" clId="{24E48306-0783-422F-B610-019EE35EE8A7}" dt="2022-10-11T14:32:41.986" v="2344"/>
          <ac:spMkLst>
            <pc:docMk/>
            <pc:sldMk cId="1011432495" sldId="548"/>
            <ac:spMk id="6" creationId="{B8A1E72D-2EBB-ED61-C1D6-A393DCEB86CF}"/>
          </ac:spMkLst>
        </pc:spChg>
        <pc:picChg chg="add mod">
          <ac:chgData name="גיל יעקב" userId="9025ab35190418c2" providerId="LiveId" clId="{24E48306-0783-422F-B610-019EE35EE8A7}" dt="2022-10-11T14:33:56.957" v="2355" actId="1076"/>
          <ac:picMkLst>
            <pc:docMk/>
            <pc:sldMk cId="1011432495" sldId="548"/>
            <ac:picMk id="9" creationId="{C5A87152-BAEE-52D1-3E42-CEA1C5BB06C7}"/>
          </ac:picMkLst>
        </pc:picChg>
        <pc:picChg chg="add del">
          <ac:chgData name="גיל יעקב" userId="9025ab35190418c2" providerId="LiveId" clId="{24E48306-0783-422F-B610-019EE35EE8A7}" dt="2022-10-11T14:35:13.081" v="2357" actId="22"/>
          <ac:picMkLst>
            <pc:docMk/>
            <pc:sldMk cId="1011432495" sldId="548"/>
            <ac:picMk id="13" creationId="{C7B47EDA-0AE6-4E14-D499-1B75388B9BAE}"/>
          </ac:picMkLst>
        </pc:picChg>
      </pc:sldChg>
      <pc:sldChg chg="add del">
        <pc:chgData name="גיל יעקב" userId="9025ab35190418c2" providerId="LiveId" clId="{24E48306-0783-422F-B610-019EE35EE8A7}" dt="2022-10-11T14:19:23.281" v="2319"/>
        <pc:sldMkLst>
          <pc:docMk/>
          <pc:sldMk cId="1565841388" sldId="548"/>
        </pc:sldMkLst>
      </pc:sldChg>
      <pc:sldChg chg="add del">
        <pc:chgData name="גיל יעקב" userId="9025ab35190418c2" providerId="LiveId" clId="{24E48306-0783-422F-B610-019EE35EE8A7}" dt="2022-10-11T14:00:17.238" v="1448"/>
        <pc:sldMkLst>
          <pc:docMk/>
          <pc:sldMk cId="2443707865" sldId="548"/>
        </pc:sldMkLst>
      </pc:sldChg>
      <pc:sldChg chg="addSp delSp modSp add mod">
        <pc:chgData name="גיל יעקב" userId="9025ab35190418c2" providerId="LiveId" clId="{24E48306-0783-422F-B610-019EE35EE8A7}" dt="2022-10-11T14:40:03.532" v="2429" actId="14100"/>
        <pc:sldMkLst>
          <pc:docMk/>
          <pc:sldMk cId="736275542" sldId="549"/>
        </pc:sldMkLst>
        <pc:spChg chg="mod">
          <ac:chgData name="גיל יעקב" userId="9025ab35190418c2" providerId="LiveId" clId="{24E48306-0783-422F-B610-019EE35EE8A7}" dt="2022-10-11T14:37:25.133" v="2402" actId="20577"/>
          <ac:spMkLst>
            <pc:docMk/>
            <pc:sldMk cId="736275542" sldId="549"/>
            <ac:spMk id="4" creationId="{7164D4F2-6431-071F-842B-8797E68EFEE9}"/>
          </ac:spMkLst>
        </pc:spChg>
        <pc:picChg chg="add mod">
          <ac:chgData name="גיל יעקב" userId="9025ab35190418c2" providerId="LiveId" clId="{24E48306-0783-422F-B610-019EE35EE8A7}" dt="2022-10-11T14:39:56.870" v="2428" actId="1035"/>
          <ac:picMkLst>
            <pc:docMk/>
            <pc:sldMk cId="736275542" sldId="549"/>
            <ac:picMk id="7" creationId="{C644F135-06EC-F996-2EBB-4E14B74C2F39}"/>
          </ac:picMkLst>
        </pc:picChg>
        <pc:picChg chg="del">
          <ac:chgData name="גיל יעקב" userId="9025ab35190418c2" providerId="LiveId" clId="{24E48306-0783-422F-B610-019EE35EE8A7}" dt="2022-10-11T14:36:35.798" v="2383" actId="478"/>
          <ac:picMkLst>
            <pc:docMk/>
            <pc:sldMk cId="736275542" sldId="549"/>
            <ac:picMk id="9" creationId="{C5A87152-BAEE-52D1-3E42-CEA1C5BB06C7}"/>
          </ac:picMkLst>
        </pc:picChg>
        <pc:picChg chg="add mod modCrop">
          <ac:chgData name="גיל יעקב" userId="9025ab35190418c2" providerId="LiveId" clId="{24E48306-0783-422F-B610-019EE35EE8A7}" dt="2022-10-11T14:40:03.532" v="2429" actId="14100"/>
          <ac:picMkLst>
            <pc:docMk/>
            <pc:sldMk cId="736275542" sldId="549"/>
            <ac:picMk id="13" creationId="{2557D0F9-AA50-1FB0-7C4A-0414ADC57DF0}"/>
          </ac:picMkLst>
        </pc:picChg>
      </pc:sldChg>
    </pc:docChg>
  </pc:docChgLst>
  <pc:docChgLst>
    <pc:chgData name="Matan Eshel" userId="eb73e937759ae254" providerId="Windows Live" clId="Web-{978F66B1-F73A-4200-8628-E0ACCB0EDA16}"/>
    <pc:docChg chg="modSld">
      <pc:chgData name="Matan Eshel" userId="eb73e937759ae254" providerId="Windows Live" clId="Web-{978F66B1-F73A-4200-8628-E0ACCB0EDA16}" dt="2022-09-23T07:36:27.439" v="20" actId="14100"/>
      <pc:docMkLst>
        <pc:docMk/>
      </pc:docMkLst>
      <pc:sldChg chg="modSp">
        <pc:chgData name="Matan Eshel" userId="eb73e937759ae254" providerId="Windows Live" clId="Web-{978F66B1-F73A-4200-8628-E0ACCB0EDA16}" dt="2022-09-23T07:36:27.439" v="20" actId="14100"/>
        <pc:sldMkLst>
          <pc:docMk/>
          <pc:sldMk cId="3550798771" sldId="289"/>
        </pc:sldMkLst>
        <pc:spChg chg="mod">
          <ac:chgData name="Matan Eshel" userId="eb73e937759ae254" providerId="Windows Live" clId="Web-{978F66B1-F73A-4200-8628-E0ACCB0EDA16}" dt="2022-09-23T07:36:27.439" v="20" actId="14100"/>
          <ac:spMkLst>
            <pc:docMk/>
            <pc:sldMk cId="3550798771" sldId="289"/>
            <ac:spMk id="2" creationId="{614437B3-FD60-40EB-A8D9-5E3FE122BCF4}"/>
          </ac:spMkLst>
        </pc:spChg>
      </pc:sldChg>
    </pc:docChg>
  </pc:docChgLst>
  <pc:docChgLst>
    <pc:chgData name="Amichai Ben-David" userId="6977cd27928fbf9b" providerId="LiveId" clId="{0FA4B592-7683-4BB5-90D9-BDA26C287BA3}"/>
    <pc:docChg chg="undo custSel delSld modSld sldOrd modMainMaster">
      <pc:chgData name="Amichai Ben-David" userId="6977cd27928fbf9b" providerId="LiveId" clId="{0FA4B592-7683-4BB5-90D9-BDA26C287BA3}" dt="2022-10-03T06:14:36.603" v="1026" actId="47"/>
      <pc:docMkLst>
        <pc:docMk/>
      </pc:docMkLst>
      <pc:sldChg chg="addSp delSp modSp mod">
        <pc:chgData name="Amichai Ben-David" userId="6977cd27928fbf9b" providerId="LiveId" clId="{0FA4B592-7683-4BB5-90D9-BDA26C287BA3}" dt="2022-10-03T06:12:29.052" v="1024" actId="1076"/>
        <pc:sldMkLst>
          <pc:docMk/>
          <pc:sldMk cId="3654669019" sldId="360"/>
        </pc:sldMkLst>
        <pc:spChg chg="mod">
          <ac:chgData name="Amichai Ben-David" userId="6977cd27928fbf9b" providerId="LiveId" clId="{0FA4B592-7683-4BB5-90D9-BDA26C287BA3}" dt="2022-10-03T06:12:27.636" v="1023" actId="1076"/>
          <ac:spMkLst>
            <pc:docMk/>
            <pc:sldMk cId="3654669019" sldId="360"/>
            <ac:spMk id="2" creationId="{614437B3-FD60-40EB-A8D9-5E3FE122BCF4}"/>
          </ac:spMkLst>
        </pc:spChg>
        <pc:spChg chg="add mod">
          <ac:chgData name="Amichai Ben-David" userId="6977cd27928fbf9b" providerId="LiveId" clId="{0FA4B592-7683-4BB5-90D9-BDA26C287BA3}" dt="2022-10-03T04:57:37.418" v="88"/>
          <ac:spMkLst>
            <pc:docMk/>
            <pc:sldMk cId="3654669019" sldId="360"/>
            <ac:spMk id="3" creationId="{B6265533-89DF-1B77-E4E9-BBDDB7A02785}"/>
          </ac:spMkLst>
        </pc:spChg>
        <pc:spChg chg="del">
          <ac:chgData name="Amichai Ben-David" userId="6977cd27928fbf9b" providerId="LiveId" clId="{0FA4B592-7683-4BB5-90D9-BDA26C287BA3}" dt="2022-10-03T05:00:23.965" v="281" actId="478"/>
          <ac:spMkLst>
            <pc:docMk/>
            <pc:sldMk cId="3654669019" sldId="360"/>
            <ac:spMk id="19" creationId="{CFFD3E4A-71B6-4F57-8A89-B3BBEA9CFD53}"/>
          </ac:spMkLst>
        </pc:spChg>
        <pc:picChg chg="add mod">
          <ac:chgData name="Amichai Ben-David" userId="6977cd27928fbf9b" providerId="LiveId" clId="{0FA4B592-7683-4BB5-90D9-BDA26C287BA3}" dt="2022-10-03T06:12:29.052" v="1024" actId="1076"/>
          <ac:picMkLst>
            <pc:docMk/>
            <pc:sldMk cId="3654669019" sldId="360"/>
            <ac:picMk id="4" creationId="{CF0E4887-7D26-667E-8846-92DA7D6A443A}"/>
          </ac:picMkLst>
        </pc:picChg>
      </pc:sldChg>
      <pc:sldChg chg="addSp delSp modSp mod ord">
        <pc:chgData name="Amichai Ben-David" userId="6977cd27928fbf9b" providerId="LiveId" clId="{0FA4B592-7683-4BB5-90D9-BDA26C287BA3}" dt="2022-10-03T05:02:49.336" v="293"/>
        <pc:sldMkLst>
          <pc:docMk/>
          <pc:sldMk cId="1667077668" sldId="407"/>
        </pc:sldMkLst>
        <pc:spChg chg="add mod">
          <ac:chgData name="Amichai Ben-David" userId="6977cd27928fbf9b" providerId="LiveId" clId="{0FA4B592-7683-4BB5-90D9-BDA26C287BA3}" dt="2022-10-03T04:57:28.098" v="84"/>
          <ac:spMkLst>
            <pc:docMk/>
            <pc:sldMk cId="1667077668" sldId="407"/>
            <ac:spMk id="4" creationId="{13DE53ED-FF81-4AD7-08F3-D24399DFD26A}"/>
          </ac:spMkLst>
        </pc:spChg>
        <pc:spChg chg="del">
          <ac:chgData name="Amichai Ben-David" userId="6977cd27928fbf9b" providerId="LiveId" clId="{0FA4B592-7683-4BB5-90D9-BDA26C287BA3}" dt="2022-10-03T05:00:29.396" v="285" actId="478"/>
          <ac:spMkLst>
            <pc:docMk/>
            <pc:sldMk cId="1667077668" sldId="407"/>
            <ac:spMk id="11" creationId="{59857107-4708-4073-9A94-7BBF8AACB756}"/>
          </ac:spMkLst>
        </pc:spChg>
      </pc:sldChg>
      <pc:sldChg chg="addSp delSp modSp mod">
        <pc:chgData name="Amichai Ben-David" userId="6977cd27928fbf9b" providerId="LiveId" clId="{0FA4B592-7683-4BB5-90D9-BDA26C287BA3}" dt="2022-10-03T05:00:09.245" v="278" actId="478"/>
        <pc:sldMkLst>
          <pc:docMk/>
          <pc:sldMk cId="3921136785" sldId="480"/>
        </pc:sldMkLst>
        <pc:spChg chg="add del mod">
          <ac:chgData name="Amichai Ben-David" userId="6977cd27928fbf9b" providerId="LiveId" clId="{0FA4B592-7683-4BB5-90D9-BDA26C287BA3}" dt="2022-10-03T05:00:09.245" v="278" actId="478"/>
          <ac:spMkLst>
            <pc:docMk/>
            <pc:sldMk cId="3921136785" sldId="480"/>
            <ac:spMk id="3" creationId="{6CE3A4E9-3BE1-6CF5-3026-183B929CCF07}"/>
          </ac:spMkLst>
        </pc:spChg>
        <pc:spChg chg="del">
          <ac:chgData name="Amichai Ben-David" userId="6977cd27928fbf9b" providerId="LiveId" clId="{0FA4B592-7683-4BB5-90D9-BDA26C287BA3}" dt="2022-10-03T05:00:08.617" v="277" actId="478"/>
          <ac:spMkLst>
            <pc:docMk/>
            <pc:sldMk cId="3921136785" sldId="480"/>
            <ac:spMk id="7" creationId="{8D34E397-4B99-4623-A9CE-A7D90691DDDE}"/>
          </ac:spMkLst>
        </pc:spChg>
        <pc:spChg chg="add mod">
          <ac:chgData name="Amichai Ben-David" userId="6977cd27928fbf9b" providerId="LiveId" clId="{0FA4B592-7683-4BB5-90D9-BDA26C287BA3}" dt="2022-10-03T04:58:55.043" v="192"/>
          <ac:spMkLst>
            <pc:docMk/>
            <pc:sldMk cId="3921136785" sldId="480"/>
            <ac:spMk id="9" creationId="{4E4B4267-2575-5814-E6B7-F258B386E77F}"/>
          </ac:spMkLst>
        </pc:spChg>
      </pc:sldChg>
      <pc:sldChg chg="addSp delSp modSp mod">
        <pc:chgData name="Amichai Ben-David" userId="6977cd27928fbf9b" providerId="LiveId" clId="{0FA4B592-7683-4BB5-90D9-BDA26C287BA3}" dt="2022-10-03T05:00:04.877" v="274" actId="478"/>
        <pc:sldMkLst>
          <pc:docMk/>
          <pc:sldMk cId="3550254500" sldId="481"/>
        </pc:sldMkLst>
        <pc:spChg chg="add del mod">
          <ac:chgData name="Amichai Ben-David" userId="6977cd27928fbf9b" providerId="LiveId" clId="{0FA4B592-7683-4BB5-90D9-BDA26C287BA3}" dt="2022-10-03T05:00:03.673" v="273" actId="478"/>
          <ac:spMkLst>
            <pc:docMk/>
            <pc:sldMk cId="3550254500" sldId="481"/>
            <ac:spMk id="3" creationId="{F4DF9702-5729-75E1-6572-3287AB8E04C1}"/>
          </ac:spMkLst>
        </pc:spChg>
        <pc:spChg chg="add mod">
          <ac:chgData name="Amichai Ben-David" userId="6977cd27928fbf9b" providerId="LiveId" clId="{0FA4B592-7683-4BB5-90D9-BDA26C287BA3}" dt="2022-10-03T04:58:57.793" v="194"/>
          <ac:spMkLst>
            <pc:docMk/>
            <pc:sldMk cId="3550254500" sldId="481"/>
            <ac:spMk id="5" creationId="{16F6D7CF-78C0-475D-AA8E-7F92907B54F8}"/>
          </ac:spMkLst>
        </pc:spChg>
        <pc:spChg chg="del">
          <ac:chgData name="Amichai Ben-David" userId="6977cd27928fbf9b" providerId="LiveId" clId="{0FA4B592-7683-4BB5-90D9-BDA26C287BA3}" dt="2022-10-03T05:00:04.877" v="274" actId="478"/>
          <ac:spMkLst>
            <pc:docMk/>
            <pc:sldMk cId="3550254500" sldId="481"/>
            <ac:spMk id="7" creationId="{8D34E397-4B99-4623-A9CE-A7D90691DDDE}"/>
          </ac:spMkLst>
        </pc:spChg>
      </pc:sldChg>
      <pc:sldChg chg="addSp delSp modSp mod">
        <pc:chgData name="Amichai Ben-David" userId="6977cd27928fbf9b" providerId="LiveId" clId="{0FA4B592-7683-4BB5-90D9-BDA26C287BA3}" dt="2022-10-03T05:00:06.912" v="276" actId="478"/>
        <pc:sldMkLst>
          <pc:docMk/>
          <pc:sldMk cId="3978865963" sldId="484"/>
        </pc:sldMkLst>
        <pc:spChg chg="add del mod">
          <ac:chgData name="Amichai Ben-David" userId="6977cd27928fbf9b" providerId="LiveId" clId="{0FA4B592-7683-4BB5-90D9-BDA26C287BA3}" dt="2022-10-03T05:00:06.912" v="276" actId="478"/>
          <ac:spMkLst>
            <pc:docMk/>
            <pc:sldMk cId="3978865963" sldId="484"/>
            <ac:spMk id="4" creationId="{DD2460B6-F202-A3EE-0FFC-E73D0EE5E60F}"/>
          </ac:spMkLst>
        </pc:spChg>
        <pc:spChg chg="add mod">
          <ac:chgData name="Amichai Ben-David" userId="6977cd27928fbf9b" providerId="LiveId" clId="{0FA4B592-7683-4BB5-90D9-BDA26C287BA3}" dt="2022-10-03T04:58:56.648" v="193"/>
          <ac:spMkLst>
            <pc:docMk/>
            <pc:sldMk cId="3978865963" sldId="484"/>
            <ac:spMk id="5" creationId="{63265842-BAF3-F8EF-97A4-ACECC3A643DB}"/>
          </ac:spMkLst>
        </pc:spChg>
        <pc:spChg chg="del">
          <ac:chgData name="Amichai Ben-David" userId="6977cd27928fbf9b" providerId="LiveId" clId="{0FA4B592-7683-4BB5-90D9-BDA26C287BA3}" dt="2022-10-03T05:00:06.211" v="275" actId="478"/>
          <ac:spMkLst>
            <pc:docMk/>
            <pc:sldMk cId="3978865963" sldId="484"/>
            <ac:spMk id="7" creationId="{8D34E397-4B99-4623-A9CE-A7D90691DDDE}"/>
          </ac:spMkLst>
        </pc:spChg>
      </pc:sldChg>
      <pc:sldChg chg="addSp delSp modSp mod">
        <pc:chgData name="Amichai Ben-David" userId="6977cd27928fbf9b" providerId="LiveId" clId="{0FA4B592-7683-4BB5-90D9-BDA26C287BA3}" dt="2022-10-03T05:00:00.381" v="270" actId="478"/>
        <pc:sldMkLst>
          <pc:docMk/>
          <pc:sldMk cId="1523111419" sldId="495"/>
        </pc:sldMkLst>
        <pc:spChg chg="add del mod">
          <ac:chgData name="Amichai Ben-David" userId="6977cd27928fbf9b" providerId="LiveId" clId="{0FA4B592-7683-4BB5-90D9-BDA26C287BA3}" dt="2022-10-03T04:59:59.762" v="269" actId="478"/>
          <ac:spMkLst>
            <pc:docMk/>
            <pc:sldMk cId="1523111419" sldId="495"/>
            <ac:spMk id="3" creationId="{6FCFB6E3-BD3D-4582-A63E-F678FD6F7034}"/>
          </ac:spMkLst>
        </pc:spChg>
        <pc:spChg chg="add mod">
          <ac:chgData name="Amichai Ben-David" userId="6977cd27928fbf9b" providerId="LiveId" clId="{0FA4B592-7683-4BB5-90D9-BDA26C287BA3}" dt="2022-10-03T04:59:03.590" v="196"/>
          <ac:spMkLst>
            <pc:docMk/>
            <pc:sldMk cId="1523111419" sldId="495"/>
            <ac:spMk id="4" creationId="{6D66AD20-B1DB-5F76-482B-BE9DCA0F8270}"/>
          </ac:spMkLst>
        </pc:spChg>
        <pc:spChg chg="del">
          <ac:chgData name="Amichai Ben-David" userId="6977cd27928fbf9b" providerId="LiveId" clId="{0FA4B592-7683-4BB5-90D9-BDA26C287BA3}" dt="2022-10-03T05:00:00.381" v="270" actId="478"/>
          <ac:spMkLst>
            <pc:docMk/>
            <pc:sldMk cId="1523111419" sldId="495"/>
            <ac:spMk id="7" creationId="{8D34E397-4B99-4623-A9CE-A7D90691DDDE}"/>
          </ac:spMkLst>
        </pc:spChg>
      </pc:sldChg>
      <pc:sldChg chg="addSp delSp modSp mod">
        <pc:chgData name="Amichai Ben-David" userId="6977cd27928fbf9b" providerId="LiveId" clId="{0FA4B592-7683-4BB5-90D9-BDA26C287BA3}" dt="2022-10-03T05:00:02.373" v="272" actId="478"/>
        <pc:sldMkLst>
          <pc:docMk/>
          <pc:sldMk cId="3462177965" sldId="496"/>
        </pc:sldMkLst>
        <pc:spChg chg="del">
          <ac:chgData name="Amichai Ben-David" userId="6977cd27928fbf9b" providerId="LiveId" clId="{0FA4B592-7683-4BB5-90D9-BDA26C287BA3}" dt="2022-10-03T05:00:02.373" v="272" actId="478"/>
          <ac:spMkLst>
            <pc:docMk/>
            <pc:sldMk cId="3462177965" sldId="496"/>
            <ac:spMk id="7" creationId="{8D34E397-4B99-4623-A9CE-A7D90691DDDE}"/>
          </ac:spMkLst>
        </pc:spChg>
        <pc:spChg chg="add del mod">
          <ac:chgData name="Amichai Ben-David" userId="6977cd27928fbf9b" providerId="LiveId" clId="{0FA4B592-7683-4BB5-90D9-BDA26C287BA3}" dt="2022-10-03T05:00:01.852" v="271" actId="478"/>
          <ac:spMkLst>
            <pc:docMk/>
            <pc:sldMk cId="3462177965" sldId="496"/>
            <ac:spMk id="12" creationId="{9C49077E-0D64-4F6D-AB1E-8818E5266482}"/>
          </ac:spMkLst>
        </pc:spChg>
        <pc:spChg chg="add mod">
          <ac:chgData name="Amichai Ben-David" userId="6977cd27928fbf9b" providerId="LiveId" clId="{0FA4B592-7683-4BB5-90D9-BDA26C287BA3}" dt="2022-10-03T04:59:02.202" v="195"/>
          <ac:spMkLst>
            <pc:docMk/>
            <pc:sldMk cId="3462177965" sldId="496"/>
            <ac:spMk id="14" creationId="{D4CD377D-6ADE-A2AB-979F-BAC661B44B94}"/>
          </ac:spMkLst>
        </pc:spChg>
      </pc:sldChg>
      <pc:sldChg chg="addSp delSp modSp mod addAnim delAnim">
        <pc:chgData name="Amichai Ben-David" userId="6977cd27928fbf9b" providerId="LiveId" clId="{0FA4B592-7683-4BB5-90D9-BDA26C287BA3}" dt="2022-10-03T04:59:58.073" v="268" actId="478"/>
        <pc:sldMkLst>
          <pc:docMk/>
          <pc:sldMk cId="2941065283" sldId="497"/>
        </pc:sldMkLst>
        <pc:spChg chg="add del mod">
          <ac:chgData name="Amichai Ben-David" userId="6977cd27928fbf9b" providerId="LiveId" clId="{0FA4B592-7683-4BB5-90D9-BDA26C287BA3}" dt="2022-10-03T04:59:58.073" v="268" actId="478"/>
          <ac:spMkLst>
            <pc:docMk/>
            <pc:sldMk cId="2941065283" sldId="497"/>
            <ac:spMk id="3" creationId="{AF94AEC6-8C6C-820E-A515-4A14F8A7B7F1}"/>
          </ac:spMkLst>
        </pc:spChg>
        <pc:spChg chg="add mod">
          <ac:chgData name="Amichai Ben-David" userId="6977cd27928fbf9b" providerId="LiveId" clId="{0FA4B592-7683-4BB5-90D9-BDA26C287BA3}" dt="2022-10-03T04:59:04.354" v="197"/>
          <ac:spMkLst>
            <pc:docMk/>
            <pc:sldMk cId="2941065283" sldId="497"/>
            <ac:spMk id="4" creationId="{9B8529BC-0AF1-E393-B303-9CB27C5138C9}"/>
          </ac:spMkLst>
        </pc:spChg>
        <pc:spChg chg="del">
          <ac:chgData name="Amichai Ben-David" userId="6977cd27928fbf9b" providerId="LiveId" clId="{0FA4B592-7683-4BB5-90D9-BDA26C287BA3}" dt="2022-10-03T04:59:57.372" v="267" actId="478"/>
          <ac:spMkLst>
            <pc:docMk/>
            <pc:sldMk cId="2941065283" sldId="497"/>
            <ac:spMk id="7" creationId="{8D34E397-4B99-4623-A9CE-A7D90691DDDE}"/>
          </ac:spMkLst>
        </pc:spChg>
        <pc:spChg chg="add del">
          <ac:chgData name="Amichai Ben-David" userId="6977cd27928fbf9b" providerId="LiveId" clId="{0FA4B592-7683-4BB5-90D9-BDA26C287BA3}" dt="2022-10-03T04:59:56.240" v="266" actId="478"/>
          <ac:spMkLst>
            <pc:docMk/>
            <pc:sldMk cId="2941065283" sldId="497"/>
            <ac:spMk id="8" creationId="{F19CCAF1-02BF-6C83-2F24-3B9D8958CAC2}"/>
          </ac:spMkLst>
        </pc:spChg>
      </pc:sldChg>
      <pc:sldChg chg="addSp delSp modSp mod">
        <pc:chgData name="Amichai Ben-David" userId="6977cd27928fbf9b" providerId="LiveId" clId="{0FA4B592-7683-4BB5-90D9-BDA26C287BA3}" dt="2022-10-03T05:55:47.651" v="593" actId="14100"/>
        <pc:sldMkLst>
          <pc:docMk/>
          <pc:sldMk cId="704425407" sldId="507"/>
        </pc:sldMkLst>
        <pc:spChg chg="mod">
          <ac:chgData name="Amichai Ben-David" userId="6977cd27928fbf9b" providerId="LiveId" clId="{0FA4B592-7683-4BB5-90D9-BDA26C287BA3}" dt="2022-10-03T05:55:00.474" v="570" actId="313"/>
          <ac:spMkLst>
            <pc:docMk/>
            <pc:sldMk cId="704425407" sldId="507"/>
            <ac:spMk id="2" creationId="{6293F1AD-E1BD-40D4-9214-455EFE43851C}"/>
          </ac:spMkLst>
        </pc:spChg>
        <pc:spChg chg="add mod">
          <ac:chgData name="Amichai Ben-David" userId="6977cd27928fbf9b" providerId="LiveId" clId="{0FA4B592-7683-4BB5-90D9-BDA26C287BA3}" dt="2022-10-03T04:57:12.921" v="49"/>
          <ac:spMkLst>
            <pc:docMk/>
            <pc:sldMk cId="704425407" sldId="507"/>
            <ac:spMk id="3" creationId="{C6C6D44F-A0FA-DFE5-C653-EC2F435244AF}"/>
          </ac:spMkLst>
        </pc:spChg>
        <pc:spChg chg="add mod">
          <ac:chgData name="Amichai Ben-David" userId="6977cd27928fbf9b" providerId="LiveId" clId="{0FA4B592-7683-4BB5-90D9-BDA26C287BA3}" dt="2022-10-03T05:55:47.651" v="593" actId="14100"/>
          <ac:spMkLst>
            <pc:docMk/>
            <pc:sldMk cId="704425407" sldId="507"/>
            <ac:spMk id="4" creationId="{6285E99E-0C18-54BF-2B5E-3E09983E0EB4}"/>
          </ac:spMkLst>
        </pc:spChg>
        <pc:spChg chg="mod">
          <ac:chgData name="Amichai Ben-David" userId="6977cd27928fbf9b" providerId="LiveId" clId="{0FA4B592-7683-4BB5-90D9-BDA26C287BA3}" dt="2022-10-03T05:54:34.492" v="530" actId="21"/>
          <ac:spMkLst>
            <pc:docMk/>
            <pc:sldMk cId="704425407" sldId="507"/>
            <ac:spMk id="6" creationId="{59776AF1-6CD8-3098-CBD3-E86933899072}"/>
          </ac:spMkLst>
        </pc:spChg>
        <pc:spChg chg="del">
          <ac:chgData name="Amichai Ben-David" userId="6977cd27928fbf9b" providerId="LiveId" clId="{0FA4B592-7683-4BB5-90D9-BDA26C287BA3}" dt="2022-10-03T05:00:37.483" v="290" actId="478"/>
          <ac:spMkLst>
            <pc:docMk/>
            <pc:sldMk cId="704425407" sldId="507"/>
            <ac:spMk id="7" creationId="{8D34E397-4B99-4623-A9CE-A7D90691DDDE}"/>
          </ac:spMkLst>
        </pc:spChg>
        <pc:picChg chg="add del">
          <ac:chgData name="Amichai Ben-David" userId="6977cd27928fbf9b" providerId="LiveId" clId="{0FA4B592-7683-4BB5-90D9-BDA26C287BA3}" dt="2022-10-03T05:46:28.849" v="295" actId="478"/>
          <ac:picMkLst>
            <pc:docMk/>
            <pc:sldMk cId="704425407" sldId="507"/>
            <ac:picMk id="1026" creationId="{BD7BB7A5-66FA-5C7D-0063-2C96595B641D}"/>
          </ac:picMkLst>
        </pc:picChg>
        <pc:picChg chg="add del mod">
          <ac:chgData name="Amichai Ben-David" userId="6977cd27928fbf9b" providerId="LiveId" clId="{0FA4B592-7683-4BB5-90D9-BDA26C287BA3}" dt="2022-10-03T05:50:59.359" v="397" actId="478"/>
          <ac:picMkLst>
            <pc:docMk/>
            <pc:sldMk cId="704425407" sldId="507"/>
            <ac:picMk id="1028" creationId="{3280558F-F3EA-8126-1130-B500378DDB87}"/>
          </ac:picMkLst>
        </pc:picChg>
        <pc:picChg chg="mod">
          <ac:chgData name="Amichai Ben-David" userId="6977cd27928fbf9b" providerId="LiveId" clId="{0FA4B592-7683-4BB5-90D9-BDA26C287BA3}" dt="2022-10-03T05:55:14.725" v="574" actId="14100"/>
          <ac:picMkLst>
            <pc:docMk/>
            <pc:sldMk cId="704425407" sldId="507"/>
            <ac:picMk id="4104" creationId="{F7D52E05-3000-5DA1-AE80-FA0A42504A0A}"/>
          </ac:picMkLst>
        </pc:picChg>
        <pc:picChg chg="mod">
          <ac:chgData name="Amichai Ben-David" userId="6977cd27928fbf9b" providerId="LiveId" clId="{0FA4B592-7683-4BB5-90D9-BDA26C287BA3}" dt="2022-10-03T05:55:04.988" v="572" actId="1076"/>
          <ac:picMkLst>
            <pc:docMk/>
            <pc:sldMk cId="704425407" sldId="507"/>
            <ac:picMk id="4105" creationId="{1B68C7D1-317B-AA39-C0E9-8C48513D6D2A}"/>
          </ac:picMkLst>
        </pc:picChg>
      </pc:sldChg>
      <pc:sldChg chg="delSp mod">
        <pc:chgData name="Amichai Ben-David" userId="6977cd27928fbf9b" providerId="LiveId" clId="{0FA4B592-7683-4BB5-90D9-BDA26C287BA3}" dt="2022-10-03T04:59:09.175" v="199" actId="478"/>
        <pc:sldMkLst>
          <pc:docMk/>
          <pc:sldMk cId="2426980027" sldId="510"/>
        </pc:sldMkLst>
        <pc:spChg chg="del">
          <ac:chgData name="Amichai Ben-David" userId="6977cd27928fbf9b" providerId="LiveId" clId="{0FA4B592-7683-4BB5-90D9-BDA26C287BA3}" dt="2022-10-03T04:59:09.175" v="199" actId="478"/>
          <ac:spMkLst>
            <pc:docMk/>
            <pc:sldMk cId="2426980027" sldId="510"/>
            <ac:spMk id="7" creationId="{8D34E397-4B99-4623-A9CE-A7D90691DDDE}"/>
          </ac:spMkLst>
        </pc:spChg>
      </pc:sldChg>
      <pc:sldChg chg="addSp delSp modSp mod">
        <pc:chgData name="Amichai Ben-David" userId="6977cd27928fbf9b" providerId="LiveId" clId="{0FA4B592-7683-4BB5-90D9-BDA26C287BA3}" dt="2022-10-03T04:56:56.159" v="11"/>
        <pc:sldMkLst>
          <pc:docMk/>
          <pc:sldMk cId="2375490264" sldId="519"/>
        </pc:sldMkLst>
        <pc:spChg chg="add mod">
          <ac:chgData name="Amichai Ben-David" userId="6977cd27928fbf9b" providerId="LiveId" clId="{0FA4B592-7683-4BB5-90D9-BDA26C287BA3}" dt="2022-10-03T04:56:56.159" v="11"/>
          <ac:spMkLst>
            <pc:docMk/>
            <pc:sldMk cId="2375490264" sldId="519"/>
            <ac:spMk id="2" creationId="{83BDEEB0-73B7-B1E7-ECB4-9D7C970AB902}"/>
          </ac:spMkLst>
        </pc:spChg>
        <pc:spChg chg="del">
          <ac:chgData name="Amichai Ben-David" userId="6977cd27928fbf9b" providerId="LiveId" clId="{0FA4B592-7683-4BB5-90D9-BDA26C287BA3}" dt="2022-10-03T04:56:55.388" v="10" actId="478"/>
          <ac:spMkLst>
            <pc:docMk/>
            <pc:sldMk cId="2375490264" sldId="519"/>
            <ac:spMk id="5" creationId="{AF717CAA-FFE4-30B6-4BC7-53994BD3A333}"/>
          </ac:spMkLst>
        </pc:spChg>
      </pc:sldChg>
      <pc:sldChg chg="addSp delSp modSp mod addAnim delAnim modNotesTx">
        <pc:chgData name="Amichai Ben-David" userId="6977cd27928fbf9b" providerId="LiveId" clId="{0FA4B592-7683-4BB5-90D9-BDA26C287BA3}" dt="2022-10-03T06:02:52.028" v="911" actId="1076"/>
        <pc:sldMkLst>
          <pc:docMk/>
          <pc:sldMk cId="1334262330" sldId="522"/>
        </pc:sldMkLst>
        <pc:spChg chg="mod">
          <ac:chgData name="Amichai Ben-David" userId="6977cd27928fbf9b" providerId="LiveId" clId="{0FA4B592-7683-4BB5-90D9-BDA26C287BA3}" dt="2022-10-03T05:49:30.204" v="363"/>
          <ac:spMkLst>
            <pc:docMk/>
            <pc:sldMk cId="1334262330" sldId="522"/>
            <ac:spMk id="2" creationId="{6293F1AD-E1BD-40D4-9214-455EFE43851C}"/>
          </ac:spMkLst>
        </pc:spChg>
        <pc:spChg chg="add mod">
          <ac:chgData name="Amichai Ben-David" userId="6977cd27928fbf9b" providerId="LiveId" clId="{0FA4B592-7683-4BB5-90D9-BDA26C287BA3}" dt="2022-10-03T04:57:07.609" v="47" actId="1036"/>
          <ac:spMkLst>
            <pc:docMk/>
            <pc:sldMk cId="1334262330" sldId="522"/>
            <ac:spMk id="3" creationId="{A2CDD178-8103-E893-3851-0195264832B9}"/>
          </ac:spMkLst>
        </pc:spChg>
        <pc:spChg chg="mod">
          <ac:chgData name="Amichai Ben-David" userId="6977cd27928fbf9b" providerId="LiveId" clId="{0FA4B592-7683-4BB5-90D9-BDA26C287BA3}" dt="2022-10-03T05:48:56.534" v="345" actId="20577"/>
          <ac:spMkLst>
            <pc:docMk/>
            <pc:sldMk cId="1334262330" sldId="522"/>
            <ac:spMk id="6" creationId="{59776AF1-6CD8-3098-CBD3-E86933899072}"/>
          </ac:spMkLst>
        </pc:spChg>
        <pc:spChg chg="del">
          <ac:chgData name="Amichai Ben-David" userId="6977cd27928fbf9b" providerId="LiveId" clId="{0FA4B592-7683-4BB5-90D9-BDA26C287BA3}" dt="2022-10-03T04:57:03.429" v="15" actId="478"/>
          <ac:spMkLst>
            <pc:docMk/>
            <pc:sldMk cId="1334262330" sldId="522"/>
            <ac:spMk id="7" creationId="{8D34E397-4B99-4623-A9CE-A7D90691DDDE}"/>
          </ac:spMkLst>
        </pc:spChg>
        <pc:spChg chg="add del">
          <ac:chgData name="Amichai Ben-David" userId="6977cd27928fbf9b" providerId="LiveId" clId="{0FA4B592-7683-4BB5-90D9-BDA26C287BA3}" dt="2022-10-03T04:57:01.845" v="14" actId="478"/>
          <ac:spMkLst>
            <pc:docMk/>
            <pc:sldMk cId="1334262330" sldId="522"/>
            <ac:spMk id="8" creationId="{F19CCAF1-02BF-6C83-2F24-3B9D8958CAC2}"/>
          </ac:spMkLst>
        </pc:spChg>
        <pc:spChg chg="add mod">
          <ac:chgData name="Amichai Ben-David" userId="6977cd27928fbf9b" providerId="LiveId" clId="{0FA4B592-7683-4BB5-90D9-BDA26C287BA3}" dt="2022-10-03T05:49:03.947" v="357" actId="20577"/>
          <ac:spMkLst>
            <pc:docMk/>
            <pc:sldMk cId="1334262330" sldId="522"/>
            <ac:spMk id="20" creationId="{374E190A-5A62-1C6B-7F47-FCFAF3FD1DC3}"/>
          </ac:spMkLst>
        </pc:spChg>
        <pc:spChg chg="add del mod">
          <ac:chgData name="Amichai Ben-David" userId="6977cd27928fbf9b" providerId="LiveId" clId="{0FA4B592-7683-4BB5-90D9-BDA26C287BA3}" dt="2022-10-03T05:49:44.310" v="367" actId="478"/>
          <ac:spMkLst>
            <pc:docMk/>
            <pc:sldMk cId="1334262330" sldId="522"/>
            <ac:spMk id="24" creationId="{640B10DA-AED5-1A16-FAD2-116D0EFB64D4}"/>
          </ac:spMkLst>
        </pc:spChg>
        <pc:spChg chg="add mod">
          <ac:chgData name="Amichai Ben-David" userId="6977cd27928fbf9b" providerId="LiveId" clId="{0FA4B592-7683-4BB5-90D9-BDA26C287BA3}" dt="2022-10-03T05:50:21.412" v="391" actId="1076"/>
          <ac:spMkLst>
            <pc:docMk/>
            <pc:sldMk cId="1334262330" sldId="522"/>
            <ac:spMk id="25" creationId="{5B197096-D602-CBBD-763E-11471577B696}"/>
          </ac:spMkLst>
        </pc:spChg>
        <pc:picChg chg="add del mod">
          <ac:chgData name="Amichai Ben-David" userId="6977cd27928fbf9b" providerId="LiveId" clId="{0FA4B592-7683-4BB5-90D9-BDA26C287BA3}" dt="2022-10-03T05:48:19.391" v="320" actId="478"/>
          <ac:picMkLst>
            <pc:docMk/>
            <pc:sldMk cId="1334262330" sldId="522"/>
            <ac:picMk id="9" creationId="{436B1A56-7014-2C84-B5C7-D424F864A4BB}"/>
          </ac:picMkLst>
        </pc:picChg>
        <pc:picChg chg="mod">
          <ac:chgData name="Amichai Ben-David" userId="6977cd27928fbf9b" providerId="LiveId" clId="{0FA4B592-7683-4BB5-90D9-BDA26C287BA3}" dt="2022-10-03T06:02:44.156" v="909" actId="1076"/>
          <ac:picMkLst>
            <pc:docMk/>
            <pc:sldMk cId="1334262330" sldId="522"/>
            <ac:picMk id="12" creationId="{CAC7BDF6-8381-6531-AEF7-CE144E2D62E7}"/>
          </ac:picMkLst>
        </pc:picChg>
        <pc:picChg chg="add del mod">
          <ac:chgData name="Amichai Ben-David" userId="6977cd27928fbf9b" providerId="LiveId" clId="{0FA4B592-7683-4BB5-90D9-BDA26C287BA3}" dt="2022-10-03T05:48:00.907" v="314" actId="478"/>
          <ac:picMkLst>
            <pc:docMk/>
            <pc:sldMk cId="1334262330" sldId="522"/>
            <ac:picMk id="13" creationId="{63F04B37-C610-1F30-7A3E-A194B555E4E4}"/>
          </ac:picMkLst>
        </pc:picChg>
        <pc:picChg chg="add del mod">
          <ac:chgData name="Amichai Ben-David" userId="6977cd27928fbf9b" providerId="LiveId" clId="{0FA4B592-7683-4BB5-90D9-BDA26C287BA3}" dt="2022-10-03T05:48:02.227" v="316"/>
          <ac:picMkLst>
            <pc:docMk/>
            <pc:sldMk cId="1334262330" sldId="522"/>
            <ac:picMk id="14" creationId="{88085251-D7E6-1A5F-EAE3-31E7903EA8C4}"/>
          </ac:picMkLst>
        </pc:picChg>
        <pc:picChg chg="del mod modCrop">
          <ac:chgData name="Amichai Ben-David" userId="6977cd27928fbf9b" providerId="LiveId" clId="{0FA4B592-7683-4BB5-90D9-BDA26C287BA3}" dt="2022-10-03T05:48:19.391" v="320" actId="478"/>
          <ac:picMkLst>
            <pc:docMk/>
            <pc:sldMk cId="1334262330" sldId="522"/>
            <ac:picMk id="15" creationId="{8B3254E0-E896-EE95-15A4-C73A69B9774E}"/>
          </ac:picMkLst>
        </pc:picChg>
        <pc:picChg chg="add del mod">
          <ac:chgData name="Amichai Ben-David" userId="6977cd27928fbf9b" providerId="LiveId" clId="{0FA4B592-7683-4BB5-90D9-BDA26C287BA3}" dt="2022-10-03T05:48:19.391" v="320" actId="478"/>
          <ac:picMkLst>
            <pc:docMk/>
            <pc:sldMk cId="1334262330" sldId="522"/>
            <ac:picMk id="17" creationId="{64644E83-D7DE-BD08-36A5-E984A567CB59}"/>
          </ac:picMkLst>
        </pc:picChg>
        <pc:picChg chg="add mod">
          <ac:chgData name="Amichai Ben-David" userId="6977cd27928fbf9b" providerId="LiveId" clId="{0FA4B592-7683-4BB5-90D9-BDA26C287BA3}" dt="2022-10-03T06:02:48.875" v="910" actId="1076"/>
          <ac:picMkLst>
            <pc:docMk/>
            <pc:sldMk cId="1334262330" sldId="522"/>
            <ac:picMk id="19" creationId="{FF7F31C4-63F1-8318-E7CF-857559725566}"/>
          </ac:picMkLst>
        </pc:picChg>
        <pc:picChg chg="add mod">
          <ac:chgData name="Amichai Ben-David" userId="6977cd27928fbf9b" providerId="LiveId" clId="{0FA4B592-7683-4BB5-90D9-BDA26C287BA3}" dt="2022-10-03T06:02:52.028" v="911" actId="1076"/>
          <ac:picMkLst>
            <pc:docMk/>
            <pc:sldMk cId="1334262330" sldId="522"/>
            <ac:picMk id="21" creationId="{D8C0825D-A2DB-D4C8-2BDD-5A5096D7116E}"/>
          </ac:picMkLst>
        </pc:picChg>
        <pc:picChg chg="add mod">
          <ac:chgData name="Amichai Ben-David" userId="6977cd27928fbf9b" providerId="LiveId" clId="{0FA4B592-7683-4BB5-90D9-BDA26C287BA3}" dt="2022-10-03T05:49:06.861" v="358" actId="1076"/>
          <ac:picMkLst>
            <pc:docMk/>
            <pc:sldMk cId="1334262330" sldId="522"/>
            <ac:picMk id="22" creationId="{F44A156E-58BE-25B3-C3AC-2C37A50622B6}"/>
          </ac:picMkLst>
        </pc:picChg>
        <pc:picChg chg="add mod">
          <ac:chgData name="Amichai Ben-David" userId="6977cd27928fbf9b" providerId="LiveId" clId="{0FA4B592-7683-4BB5-90D9-BDA26C287BA3}" dt="2022-10-03T05:50:24.013" v="392" actId="1076"/>
          <ac:picMkLst>
            <pc:docMk/>
            <pc:sldMk cId="1334262330" sldId="522"/>
            <ac:picMk id="23" creationId="{7ED5D27B-02C5-F82F-5BA1-455FD2AC89E2}"/>
          </ac:picMkLst>
        </pc:picChg>
      </pc:sldChg>
      <pc:sldChg chg="addSp delSp modSp del mod">
        <pc:chgData name="Amichai Ben-David" userId="6977cd27928fbf9b" providerId="LiveId" clId="{0FA4B592-7683-4BB5-90D9-BDA26C287BA3}" dt="2022-10-03T05:49:55.439" v="368" actId="47"/>
        <pc:sldMkLst>
          <pc:docMk/>
          <pc:sldMk cId="2149948215" sldId="523"/>
        </pc:sldMkLst>
        <pc:spChg chg="mod">
          <ac:chgData name="Amichai Ben-David" userId="6977cd27928fbf9b" providerId="LiveId" clId="{0FA4B592-7683-4BB5-90D9-BDA26C287BA3}" dt="2022-10-03T05:49:28.237" v="362" actId="21"/>
          <ac:spMkLst>
            <pc:docMk/>
            <pc:sldMk cId="2149948215" sldId="523"/>
            <ac:spMk id="2" creationId="{6293F1AD-E1BD-40D4-9214-455EFE43851C}"/>
          </ac:spMkLst>
        </pc:spChg>
        <pc:spChg chg="add mod">
          <ac:chgData name="Amichai Ben-David" userId="6977cd27928fbf9b" providerId="LiveId" clId="{0FA4B592-7683-4BB5-90D9-BDA26C287BA3}" dt="2022-10-03T04:57:09.546" v="48"/>
          <ac:spMkLst>
            <pc:docMk/>
            <pc:sldMk cId="2149948215" sldId="523"/>
            <ac:spMk id="3" creationId="{1747148F-A82E-0F0E-C360-FA672770DFE7}"/>
          </ac:spMkLst>
        </pc:spChg>
        <pc:spChg chg="mod">
          <ac:chgData name="Amichai Ben-David" userId="6977cd27928fbf9b" providerId="LiveId" clId="{0FA4B592-7683-4BB5-90D9-BDA26C287BA3}" dt="2022-10-03T05:47:00.957" v="302" actId="313"/>
          <ac:spMkLst>
            <pc:docMk/>
            <pc:sldMk cId="2149948215" sldId="523"/>
            <ac:spMk id="6" creationId="{59776AF1-6CD8-3098-CBD3-E86933899072}"/>
          </ac:spMkLst>
        </pc:spChg>
        <pc:spChg chg="del">
          <ac:chgData name="Amichai Ben-David" userId="6977cd27928fbf9b" providerId="LiveId" clId="{0FA4B592-7683-4BB5-90D9-BDA26C287BA3}" dt="2022-10-03T05:00:38.616" v="291" actId="478"/>
          <ac:spMkLst>
            <pc:docMk/>
            <pc:sldMk cId="2149948215" sldId="523"/>
            <ac:spMk id="7" creationId="{8D34E397-4B99-4623-A9CE-A7D90691DDDE}"/>
          </ac:spMkLst>
        </pc:spChg>
      </pc:sldChg>
      <pc:sldChg chg="addSp delSp modSp mod">
        <pc:chgData name="Amichai Ben-David" userId="6977cd27928fbf9b" providerId="LiveId" clId="{0FA4B592-7683-4BB5-90D9-BDA26C287BA3}" dt="2022-10-03T05:00:17.107" v="280" actId="478"/>
        <pc:sldMkLst>
          <pc:docMk/>
          <pc:sldMk cId="1654243555" sldId="524"/>
        </pc:sldMkLst>
        <pc:spChg chg="add mod">
          <ac:chgData name="Amichai Ben-David" userId="6977cd27928fbf9b" providerId="LiveId" clId="{0FA4B592-7683-4BB5-90D9-BDA26C287BA3}" dt="2022-10-03T04:57:49.989" v="151"/>
          <ac:spMkLst>
            <pc:docMk/>
            <pc:sldMk cId="1654243555" sldId="524"/>
            <ac:spMk id="3" creationId="{02D14887-BED6-6A04-C672-0DF4C4CB827C}"/>
          </ac:spMkLst>
        </pc:spChg>
        <pc:spChg chg="del">
          <ac:chgData name="Amichai Ben-David" userId="6977cd27928fbf9b" providerId="LiveId" clId="{0FA4B592-7683-4BB5-90D9-BDA26C287BA3}" dt="2022-10-03T05:00:17.107" v="280" actId="478"/>
          <ac:spMkLst>
            <pc:docMk/>
            <pc:sldMk cId="1654243555" sldId="524"/>
            <ac:spMk id="7" creationId="{8D34E397-4B99-4623-A9CE-A7D90691DDDE}"/>
          </ac:spMkLst>
        </pc:spChg>
      </pc:sldChg>
      <pc:sldChg chg="addSp modSp mod">
        <pc:chgData name="Amichai Ben-David" userId="6977cd27928fbf9b" providerId="LiveId" clId="{0FA4B592-7683-4BB5-90D9-BDA26C287BA3}" dt="2022-10-03T04:57:19.902" v="79" actId="1035"/>
        <pc:sldMkLst>
          <pc:docMk/>
          <pc:sldMk cId="140651562" sldId="525"/>
        </pc:sldMkLst>
        <pc:spChg chg="add mod">
          <ac:chgData name="Amichai Ben-David" userId="6977cd27928fbf9b" providerId="LiveId" clId="{0FA4B592-7683-4BB5-90D9-BDA26C287BA3}" dt="2022-10-03T04:57:19.902" v="79" actId="1035"/>
          <ac:spMkLst>
            <pc:docMk/>
            <pc:sldMk cId="140651562" sldId="525"/>
            <ac:spMk id="3" creationId="{CB13C556-AAC1-812E-7BC8-8D161588E29F}"/>
          </ac:spMkLst>
        </pc:spChg>
      </pc:sldChg>
      <pc:sldChg chg="addSp modSp">
        <pc:chgData name="Amichai Ben-David" userId="6977cd27928fbf9b" providerId="LiveId" clId="{0FA4B592-7683-4BB5-90D9-BDA26C287BA3}" dt="2022-10-03T04:57:22.048" v="80"/>
        <pc:sldMkLst>
          <pc:docMk/>
          <pc:sldMk cId="3492193520" sldId="526"/>
        </pc:sldMkLst>
        <pc:spChg chg="add mod">
          <ac:chgData name="Amichai Ben-David" userId="6977cd27928fbf9b" providerId="LiveId" clId="{0FA4B592-7683-4BB5-90D9-BDA26C287BA3}" dt="2022-10-03T04:57:22.048" v="80"/>
          <ac:spMkLst>
            <pc:docMk/>
            <pc:sldMk cId="3492193520" sldId="526"/>
            <ac:spMk id="3" creationId="{C5C90CDF-97B6-D02D-F0FF-53FDBCF7AB90}"/>
          </ac:spMkLst>
        </pc:spChg>
      </pc:sldChg>
      <pc:sldChg chg="addSp modSp mod">
        <pc:chgData name="Amichai Ben-David" userId="6977cd27928fbf9b" providerId="LiveId" clId="{0FA4B592-7683-4BB5-90D9-BDA26C287BA3}" dt="2022-10-03T04:57:41.690" v="116" actId="1036"/>
        <pc:sldMkLst>
          <pc:docMk/>
          <pc:sldMk cId="4092823338" sldId="527"/>
        </pc:sldMkLst>
        <pc:spChg chg="add mod">
          <ac:chgData name="Amichai Ben-David" userId="6977cd27928fbf9b" providerId="LiveId" clId="{0FA4B592-7683-4BB5-90D9-BDA26C287BA3}" dt="2022-10-03T04:57:41.690" v="116" actId="1036"/>
          <ac:spMkLst>
            <pc:docMk/>
            <pc:sldMk cId="4092823338" sldId="527"/>
            <ac:spMk id="3" creationId="{95C2D404-A55D-5EBB-E6B5-02CB1C9C54B9}"/>
          </ac:spMkLst>
        </pc:spChg>
      </pc:sldChg>
      <pc:sldChg chg="addSp modSp mod">
        <pc:chgData name="Amichai Ben-David" userId="6977cd27928fbf9b" providerId="LiveId" clId="{0FA4B592-7683-4BB5-90D9-BDA26C287BA3}" dt="2022-10-03T04:57:48.248" v="150" actId="1036"/>
        <pc:sldMkLst>
          <pc:docMk/>
          <pc:sldMk cId="3750983945" sldId="528"/>
        </pc:sldMkLst>
        <pc:spChg chg="add mod">
          <ac:chgData name="Amichai Ben-David" userId="6977cd27928fbf9b" providerId="LiveId" clId="{0FA4B592-7683-4BB5-90D9-BDA26C287BA3}" dt="2022-10-03T04:57:48.248" v="150" actId="1036"/>
          <ac:spMkLst>
            <pc:docMk/>
            <pc:sldMk cId="3750983945" sldId="528"/>
            <ac:spMk id="4" creationId="{DD2E5016-23B4-28CA-D70E-4A652D03C3F7}"/>
          </ac:spMkLst>
        </pc:spChg>
      </pc:sldChg>
      <pc:sldChg chg="addSp delSp modSp del mod">
        <pc:chgData name="Amichai Ben-David" userId="6977cd27928fbf9b" providerId="LiveId" clId="{0FA4B592-7683-4BB5-90D9-BDA26C287BA3}" dt="2022-10-03T06:14:36.603" v="1026" actId="47"/>
        <pc:sldMkLst>
          <pc:docMk/>
          <pc:sldMk cId="1127496885" sldId="530"/>
        </pc:sldMkLst>
        <pc:spChg chg="add mod">
          <ac:chgData name="Amichai Ben-David" userId="6977cd27928fbf9b" providerId="LiveId" clId="{0FA4B592-7683-4BB5-90D9-BDA26C287BA3}" dt="2022-10-03T04:57:23.490" v="81"/>
          <ac:spMkLst>
            <pc:docMk/>
            <pc:sldMk cId="1127496885" sldId="530"/>
            <ac:spMk id="4" creationId="{D48CACC7-B478-840A-9F3D-4CD09DB8C2F2}"/>
          </ac:spMkLst>
        </pc:spChg>
        <pc:spChg chg="del">
          <ac:chgData name="Amichai Ben-David" userId="6977cd27928fbf9b" providerId="LiveId" clId="{0FA4B592-7683-4BB5-90D9-BDA26C287BA3}" dt="2022-10-03T05:00:32.816" v="288" actId="478"/>
          <ac:spMkLst>
            <pc:docMk/>
            <pc:sldMk cId="1127496885" sldId="530"/>
            <ac:spMk id="7" creationId="{8D34E397-4B99-4623-A9CE-A7D90691DDDE}"/>
          </ac:spMkLst>
        </pc:spChg>
      </pc:sldChg>
      <pc:sldChg chg="addSp delSp modSp mod">
        <pc:chgData name="Amichai Ben-David" userId="6977cd27928fbf9b" providerId="LiveId" clId="{0FA4B592-7683-4BB5-90D9-BDA26C287BA3}" dt="2022-10-03T05:00:31.462" v="287" actId="478"/>
        <pc:sldMkLst>
          <pc:docMk/>
          <pc:sldMk cId="517555330" sldId="531"/>
        </pc:sldMkLst>
        <pc:spChg chg="add mod">
          <ac:chgData name="Amichai Ben-David" userId="6977cd27928fbf9b" providerId="LiveId" clId="{0FA4B592-7683-4BB5-90D9-BDA26C287BA3}" dt="2022-10-03T04:57:25.296" v="82"/>
          <ac:spMkLst>
            <pc:docMk/>
            <pc:sldMk cId="517555330" sldId="531"/>
            <ac:spMk id="3" creationId="{96AFB746-8F96-E854-8F88-53810CFDD0DE}"/>
          </ac:spMkLst>
        </pc:spChg>
        <pc:spChg chg="del">
          <ac:chgData name="Amichai Ben-David" userId="6977cd27928fbf9b" providerId="LiveId" clId="{0FA4B592-7683-4BB5-90D9-BDA26C287BA3}" dt="2022-10-03T05:00:31.462" v="287" actId="478"/>
          <ac:spMkLst>
            <pc:docMk/>
            <pc:sldMk cId="517555330" sldId="531"/>
            <ac:spMk id="7" creationId="{8D34E397-4B99-4623-A9CE-A7D90691DDDE}"/>
          </ac:spMkLst>
        </pc:spChg>
      </pc:sldChg>
      <pc:sldChg chg="addSp delSp modSp mod">
        <pc:chgData name="Amichai Ben-David" userId="6977cd27928fbf9b" providerId="LiveId" clId="{0FA4B592-7683-4BB5-90D9-BDA26C287BA3}" dt="2022-10-03T05:00:30.556" v="286" actId="478"/>
        <pc:sldMkLst>
          <pc:docMk/>
          <pc:sldMk cId="2034705967" sldId="532"/>
        </pc:sldMkLst>
        <pc:spChg chg="add mod">
          <ac:chgData name="Amichai Ben-David" userId="6977cd27928fbf9b" providerId="LiveId" clId="{0FA4B592-7683-4BB5-90D9-BDA26C287BA3}" dt="2022-10-03T04:57:26.030" v="83"/>
          <ac:spMkLst>
            <pc:docMk/>
            <pc:sldMk cId="2034705967" sldId="532"/>
            <ac:spMk id="3" creationId="{879A48EF-9078-76DD-E6D9-C5107C208079}"/>
          </ac:spMkLst>
        </pc:spChg>
        <pc:spChg chg="del">
          <ac:chgData name="Amichai Ben-David" userId="6977cd27928fbf9b" providerId="LiveId" clId="{0FA4B592-7683-4BB5-90D9-BDA26C287BA3}" dt="2022-10-03T05:00:30.556" v="286" actId="478"/>
          <ac:spMkLst>
            <pc:docMk/>
            <pc:sldMk cId="2034705967" sldId="532"/>
            <ac:spMk id="7" creationId="{8D34E397-4B99-4623-A9CE-A7D90691DDDE}"/>
          </ac:spMkLst>
        </pc:spChg>
      </pc:sldChg>
      <pc:sldChg chg="addSp delSp modSp del mod">
        <pc:chgData name="Amichai Ben-David" userId="6977cd27928fbf9b" providerId="LiveId" clId="{0FA4B592-7683-4BB5-90D9-BDA26C287BA3}" dt="2022-10-03T06:14:15.247" v="1025" actId="47"/>
        <pc:sldMkLst>
          <pc:docMk/>
          <pc:sldMk cId="1854924793" sldId="533"/>
        </pc:sldMkLst>
        <pc:spChg chg="add mod">
          <ac:chgData name="Amichai Ben-David" userId="6977cd27928fbf9b" providerId="LiveId" clId="{0FA4B592-7683-4BB5-90D9-BDA26C287BA3}" dt="2022-10-03T04:57:32.798" v="85"/>
          <ac:spMkLst>
            <pc:docMk/>
            <pc:sldMk cId="1854924793" sldId="533"/>
            <ac:spMk id="4" creationId="{BC1389B5-1284-D81F-2400-878A1A97DFF1}"/>
          </ac:spMkLst>
        </pc:spChg>
        <pc:spChg chg="del">
          <ac:chgData name="Amichai Ben-David" userId="6977cd27928fbf9b" providerId="LiveId" clId="{0FA4B592-7683-4BB5-90D9-BDA26C287BA3}" dt="2022-10-03T05:00:28.149" v="284" actId="478"/>
          <ac:spMkLst>
            <pc:docMk/>
            <pc:sldMk cId="1854924793" sldId="533"/>
            <ac:spMk id="7" creationId="{8D34E397-4B99-4623-A9CE-A7D90691DDDE}"/>
          </ac:spMkLst>
        </pc:spChg>
      </pc:sldChg>
      <pc:sldChg chg="addSp delSp modSp mod">
        <pc:chgData name="Amichai Ben-David" userId="6977cd27928fbf9b" providerId="LiveId" clId="{0FA4B592-7683-4BB5-90D9-BDA26C287BA3}" dt="2022-10-03T05:00:27.130" v="283" actId="478"/>
        <pc:sldMkLst>
          <pc:docMk/>
          <pc:sldMk cId="3601735317" sldId="534"/>
        </pc:sldMkLst>
        <pc:spChg chg="add mod">
          <ac:chgData name="Amichai Ben-David" userId="6977cd27928fbf9b" providerId="LiveId" clId="{0FA4B592-7683-4BB5-90D9-BDA26C287BA3}" dt="2022-10-03T04:57:34.203" v="86"/>
          <ac:spMkLst>
            <pc:docMk/>
            <pc:sldMk cId="3601735317" sldId="534"/>
            <ac:spMk id="4" creationId="{7332942D-3BED-94F7-FF59-341B2B49B08A}"/>
          </ac:spMkLst>
        </pc:spChg>
        <pc:spChg chg="del">
          <ac:chgData name="Amichai Ben-David" userId="6977cd27928fbf9b" providerId="LiveId" clId="{0FA4B592-7683-4BB5-90D9-BDA26C287BA3}" dt="2022-10-03T05:00:27.130" v="283" actId="478"/>
          <ac:spMkLst>
            <pc:docMk/>
            <pc:sldMk cId="3601735317" sldId="534"/>
            <ac:spMk id="5" creationId="{86EFFF9B-2F02-45B2-A40B-217C8CCDE950}"/>
          </ac:spMkLst>
        </pc:spChg>
      </pc:sldChg>
      <pc:sldChg chg="addSp delSp modSp mod">
        <pc:chgData name="Amichai Ben-David" userId="6977cd27928fbf9b" providerId="LiveId" clId="{0FA4B592-7683-4BB5-90D9-BDA26C287BA3}" dt="2022-10-03T05:00:25.958" v="282" actId="478"/>
        <pc:sldMkLst>
          <pc:docMk/>
          <pc:sldMk cId="1235567473" sldId="536"/>
        </pc:sldMkLst>
        <pc:spChg chg="add mod">
          <ac:chgData name="Amichai Ben-David" userId="6977cd27928fbf9b" providerId="LiveId" clId="{0FA4B592-7683-4BB5-90D9-BDA26C287BA3}" dt="2022-10-03T04:57:35.791" v="87"/>
          <ac:spMkLst>
            <pc:docMk/>
            <pc:sldMk cId="1235567473" sldId="536"/>
            <ac:spMk id="3" creationId="{DF0E634B-3831-8530-5249-8F6A1C9101FD}"/>
          </ac:spMkLst>
        </pc:spChg>
        <pc:spChg chg="del">
          <ac:chgData name="Amichai Ben-David" userId="6977cd27928fbf9b" providerId="LiveId" clId="{0FA4B592-7683-4BB5-90D9-BDA26C287BA3}" dt="2022-10-03T05:00:25.958" v="282" actId="478"/>
          <ac:spMkLst>
            <pc:docMk/>
            <pc:sldMk cId="1235567473" sldId="536"/>
            <ac:spMk id="11" creationId="{CE7E6994-4BA4-4ECE-A43D-60296913786C}"/>
          </ac:spMkLst>
        </pc:spChg>
      </pc:sldChg>
      <pc:sldChg chg="modSp mod addAnim delAnim modAnim modNotesTx">
        <pc:chgData name="Amichai Ben-David" userId="6977cd27928fbf9b" providerId="LiveId" clId="{0FA4B592-7683-4BB5-90D9-BDA26C287BA3}" dt="2022-10-03T06:06:07.635" v="1019" actId="20577"/>
        <pc:sldMkLst>
          <pc:docMk/>
          <pc:sldMk cId="1921529380" sldId="539"/>
        </pc:sldMkLst>
        <pc:spChg chg="mod">
          <ac:chgData name="Amichai Ben-David" userId="6977cd27928fbf9b" providerId="LiveId" clId="{0FA4B592-7683-4BB5-90D9-BDA26C287BA3}" dt="2022-10-03T04:56:52.643" v="9" actId="14100"/>
          <ac:spMkLst>
            <pc:docMk/>
            <pc:sldMk cId="1921529380" sldId="539"/>
            <ac:spMk id="7" creationId="{8D34E397-4B99-4623-A9CE-A7D90691DDDE}"/>
          </ac:spMkLst>
        </pc:spChg>
        <pc:spChg chg="mod">
          <ac:chgData name="Amichai Ben-David" userId="6977cd27928fbf9b" providerId="LiveId" clId="{0FA4B592-7683-4BB5-90D9-BDA26C287BA3}" dt="2022-10-03T06:06:07.635" v="1019" actId="20577"/>
          <ac:spMkLst>
            <pc:docMk/>
            <pc:sldMk cId="1921529380" sldId="539"/>
            <ac:spMk id="9" creationId="{E7DDAD0B-B3EC-D973-B59D-A368E4CA3017}"/>
          </ac:spMkLst>
        </pc:spChg>
        <pc:picChg chg="mod">
          <ac:chgData name="Amichai Ben-David" userId="6977cd27928fbf9b" providerId="LiveId" clId="{0FA4B592-7683-4BB5-90D9-BDA26C287BA3}" dt="2022-10-03T06:01:00.870" v="836" actId="1076"/>
          <ac:picMkLst>
            <pc:docMk/>
            <pc:sldMk cId="1921529380" sldId="539"/>
            <ac:picMk id="12" creationId="{B5C8F6DF-5369-E474-DA4A-B4C3783DD1E5}"/>
          </ac:picMkLst>
        </pc:picChg>
        <pc:picChg chg="mod">
          <ac:chgData name="Amichai Ben-David" userId="6977cd27928fbf9b" providerId="LiveId" clId="{0FA4B592-7683-4BB5-90D9-BDA26C287BA3}" dt="2022-10-03T06:01:09.235" v="841" actId="14100"/>
          <ac:picMkLst>
            <pc:docMk/>
            <pc:sldMk cId="1921529380" sldId="539"/>
            <ac:picMk id="14" creationId="{C54569DB-3EE6-E341-B7C9-7EF6FECB2442}"/>
          </ac:picMkLst>
        </pc:picChg>
        <pc:picChg chg="mod">
          <ac:chgData name="Amichai Ben-David" userId="6977cd27928fbf9b" providerId="LiveId" clId="{0FA4B592-7683-4BB5-90D9-BDA26C287BA3}" dt="2022-10-03T06:01:05.780" v="839" actId="1076"/>
          <ac:picMkLst>
            <pc:docMk/>
            <pc:sldMk cId="1921529380" sldId="539"/>
            <ac:picMk id="15" creationId="{0FAD22B2-CFB2-585E-F278-66FC3DB90131}"/>
          </ac:picMkLst>
        </pc:picChg>
      </pc:sldChg>
      <pc:sldChg chg="addSp modSp mod">
        <pc:chgData name="Amichai Ben-David" userId="6977cd27928fbf9b" providerId="LiveId" clId="{0FA4B592-7683-4BB5-90D9-BDA26C287BA3}" dt="2022-10-03T04:58:50.071" v="190" actId="1035"/>
        <pc:sldMkLst>
          <pc:docMk/>
          <pc:sldMk cId="2931765315" sldId="540"/>
        </pc:sldMkLst>
        <pc:spChg chg="add mod">
          <ac:chgData name="Amichai Ben-David" userId="6977cd27928fbf9b" providerId="LiveId" clId="{0FA4B592-7683-4BB5-90D9-BDA26C287BA3}" dt="2022-10-03T04:58:50.071" v="190" actId="1035"/>
          <ac:spMkLst>
            <pc:docMk/>
            <pc:sldMk cId="2931765315" sldId="540"/>
            <ac:spMk id="5" creationId="{912A999A-C701-D506-E942-7F5C9727AF91}"/>
          </ac:spMkLst>
        </pc:spChg>
      </pc:sldChg>
      <pc:sldChg chg="addSp delSp modSp mod">
        <pc:chgData name="Amichai Ben-David" userId="6977cd27928fbf9b" providerId="LiveId" clId="{0FA4B592-7683-4BB5-90D9-BDA26C287BA3}" dt="2022-10-03T05:00:12.900" v="279" actId="478"/>
        <pc:sldMkLst>
          <pc:docMk/>
          <pc:sldMk cId="1835014511" sldId="541"/>
        </pc:sldMkLst>
        <pc:spChg chg="add del mod">
          <ac:chgData name="Amichai Ben-David" userId="6977cd27928fbf9b" providerId="LiveId" clId="{0FA4B592-7683-4BB5-90D9-BDA26C287BA3}" dt="2022-10-03T05:00:12.900" v="279" actId="478"/>
          <ac:spMkLst>
            <pc:docMk/>
            <pc:sldMk cId="1835014511" sldId="541"/>
            <ac:spMk id="4" creationId="{FED886CD-4E0B-B4D6-9058-50EA9E3AED1F}"/>
          </ac:spMkLst>
        </pc:spChg>
        <pc:spChg chg="add mod">
          <ac:chgData name="Amichai Ben-David" userId="6977cd27928fbf9b" providerId="LiveId" clId="{0FA4B592-7683-4BB5-90D9-BDA26C287BA3}" dt="2022-10-03T04:58:53.692" v="191"/>
          <ac:spMkLst>
            <pc:docMk/>
            <pc:sldMk cId="1835014511" sldId="541"/>
            <ac:spMk id="5" creationId="{174C1A9B-51D0-3230-7539-17622CE3FC9A}"/>
          </ac:spMkLst>
        </pc:spChg>
      </pc:sldChg>
      <pc:sldChg chg="addSp delSp modSp mod ord modNotesTx">
        <pc:chgData name="Amichai Ben-David" userId="6977cd27928fbf9b" providerId="LiveId" clId="{0FA4B592-7683-4BB5-90D9-BDA26C287BA3}" dt="2022-10-03T06:04:05.365" v="999" actId="14100"/>
        <pc:sldMkLst>
          <pc:docMk/>
          <pc:sldMk cId="1913251728" sldId="542"/>
        </pc:sldMkLst>
        <pc:spChg chg="mod">
          <ac:chgData name="Amichai Ben-David" userId="6977cd27928fbf9b" providerId="LiveId" clId="{0FA4B592-7683-4BB5-90D9-BDA26C287BA3}" dt="2022-10-03T06:03:47.791" v="997" actId="20577"/>
          <ac:spMkLst>
            <pc:docMk/>
            <pc:sldMk cId="1913251728" sldId="542"/>
            <ac:spMk id="3" creationId="{247F5431-71A7-726F-B165-E5E8535C3BAA}"/>
          </ac:spMkLst>
        </pc:spChg>
        <pc:spChg chg="add mod">
          <ac:chgData name="Amichai Ben-David" userId="6977cd27928fbf9b" providerId="LiveId" clId="{0FA4B592-7683-4BB5-90D9-BDA26C287BA3}" dt="2022-10-03T04:57:14.040" v="50"/>
          <ac:spMkLst>
            <pc:docMk/>
            <pc:sldMk cId="1913251728" sldId="542"/>
            <ac:spMk id="4" creationId="{71DFF279-DB20-3729-7628-01827C7D6B3F}"/>
          </ac:spMkLst>
        </pc:spChg>
        <pc:spChg chg="del">
          <ac:chgData name="Amichai Ben-David" userId="6977cd27928fbf9b" providerId="LiveId" clId="{0FA4B592-7683-4BB5-90D9-BDA26C287BA3}" dt="2022-10-03T05:00:36.177" v="289" actId="478"/>
          <ac:spMkLst>
            <pc:docMk/>
            <pc:sldMk cId="1913251728" sldId="542"/>
            <ac:spMk id="7" creationId="{8D34E397-4B99-4623-A9CE-A7D90691DDDE}"/>
          </ac:spMkLst>
        </pc:spChg>
        <pc:picChg chg="mod">
          <ac:chgData name="Amichai Ben-David" userId="6977cd27928fbf9b" providerId="LiveId" clId="{0FA4B592-7683-4BB5-90D9-BDA26C287BA3}" dt="2022-10-03T06:04:05.365" v="999" actId="14100"/>
          <ac:picMkLst>
            <pc:docMk/>
            <pc:sldMk cId="1913251728" sldId="542"/>
            <ac:picMk id="5122" creationId="{5A880547-7295-CFA2-661E-1BB065446BEA}"/>
          </ac:picMkLst>
        </pc:picChg>
        <pc:picChg chg="mod">
          <ac:chgData name="Amichai Ben-David" userId="6977cd27928fbf9b" providerId="LiveId" clId="{0FA4B592-7683-4BB5-90D9-BDA26C287BA3}" dt="2022-10-03T05:53:09.541" v="456" actId="14100"/>
          <ac:picMkLst>
            <pc:docMk/>
            <pc:sldMk cId="1913251728" sldId="542"/>
            <ac:picMk id="5124" creationId="{AE2DB549-0F42-1DEA-33B3-B27BE8991B16}"/>
          </ac:picMkLst>
        </pc:picChg>
        <pc:picChg chg="mod">
          <ac:chgData name="Amichai Ben-David" userId="6977cd27928fbf9b" providerId="LiveId" clId="{0FA4B592-7683-4BB5-90D9-BDA26C287BA3}" dt="2022-10-03T06:04:03.532" v="998" actId="14100"/>
          <ac:picMkLst>
            <pc:docMk/>
            <pc:sldMk cId="1913251728" sldId="542"/>
            <ac:picMk id="5126" creationId="{8F1DDAD8-1351-058D-4664-7AE77B59E498}"/>
          </ac:picMkLst>
        </pc:picChg>
      </pc:sldChg>
      <pc:sldChg chg="addSp delSp modSp mod modAnim">
        <pc:chgData name="Amichai Ben-David" userId="6977cd27928fbf9b" providerId="LiveId" clId="{0FA4B592-7683-4BB5-90D9-BDA26C287BA3}" dt="2022-10-03T06:09:53.340" v="1020"/>
        <pc:sldMkLst>
          <pc:docMk/>
          <pc:sldMk cId="3596038882" sldId="544"/>
        </pc:sldMkLst>
        <pc:spChg chg="add del mod">
          <ac:chgData name="Amichai Ben-David" userId="6977cd27928fbf9b" providerId="LiveId" clId="{0FA4B592-7683-4BB5-90D9-BDA26C287BA3}" dt="2022-10-03T04:59:16.478" v="223" actId="478"/>
          <ac:spMkLst>
            <pc:docMk/>
            <pc:sldMk cId="3596038882" sldId="544"/>
            <ac:spMk id="5" creationId="{39B0B8D1-A1D8-B0AA-1801-B129003DD573}"/>
          </ac:spMkLst>
        </pc:spChg>
        <pc:spChg chg="add mod">
          <ac:chgData name="Amichai Ben-David" userId="6977cd27928fbf9b" providerId="LiveId" clId="{0FA4B592-7683-4BB5-90D9-BDA26C287BA3}" dt="2022-10-03T04:59:42.600" v="263" actId="1035"/>
          <ac:spMkLst>
            <pc:docMk/>
            <pc:sldMk cId="3596038882" sldId="544"/>
            <ac:spMk id="6" creationId="{C58E9FEE-7877-1FA1-488F-1FB3F5E1F43B}"/>
          </ac:spMkLst>
        </pc:spChg>
      </pc:sldChg>
      <pc:sldMasterChg chg="modSldLayout">
        <pc:chgData name="Amichai Ben-David" userId="6977cd27928fbf9b" providerId="LiveId" clId="{0FA4B592-7683-4BB5-90D9-BDA26C287BA3}" dt="2022-10-03T04:59:36.757" v="248"/>
        <pc:sldMasterMkLst>
          <pc:docMk/>
          <pc:sldMasterMk cId="152409852" sldId="2147483696"/>
        </pc:sldMasterMkLst>
        <pc:sldLayoutChg chg="addSp delSp modSp mod">
          <pc:chgData name="Amichai Ben-David" userId="6977cd27928fbf9b" providerId="LiveId" clId="{0FA4B592-7683-4BB5-90D9-BDA26C287BA3}" dt="2022-10-03T04:59:36.757" v="248"/>
          <pc:sldLayoutMkLst>
            <pc:docMk/>
            <pc:sldMasterMk cId="152409852" sldId="2147483696"/>
            <pc:sldLayoutMk cId="2737251290" sldId="2147483699"/>
          </pc:sldLayoutMkLst>
          <pc:spChg chg="add mod">
            <ac:chgData name="Amichai Ben-David" userId="6977cd27928fbf9b" providerId="LiveId" clId="{0FA4B592-7683-4BB5-90D9-BDA26C287BA3}" dt="2022-10-03T04:59:36.757" v="248"/>
            <ac:spMkLst>
              <pc:docMk/>
              <pc:sldMasterMk cId="152409852" sldId="2147483696"/>
              <pc:sldLayoutMk cId="2737251290" sldId="2147483699"/>
              <ac:spMk id="4" creationId="{B831E95E-5F90-A3BA-1715-89138F3367E3}"/>
            </ac:spMkLst>
          </pc:spChg>
          <pc:spChg chg="del mod">
            <ac:chgData name="Amichai Ben-David" userId="6977cd27928fbf9b" providerId="LiveId" clId="{0FA4B592-7683-4BB5-90D9-BDA26C287BA3}" dt="2022-10-03T04:59:36.619" v="247" actId="478"/>
            <ac:spMkLst>
              <pc:docMk/>
              <pc:sldMasterMk cId="152409852" sldId="2147483696"/>
              <pc:sldLayoutMk cId="2737251290" sldId="2147483699"/>
              <ac:spMk id="7" creationId="{1A273E7E-5EBA-A164-F155-C6053E7F66E3}"/>
            </ac:spMkLst>
          </pc:spChg>
          <pc:spChg chg="mod">
            <ac:chgData name="Amichai Ben-David" userId="6977cd27928fbf9b" providerId="LiveId" clId="{0FA4B592-7683-4BB5-90D9-BDA26C287BA3}" dt="2022-10-03T04:56:25.054" v="2" actId="14100"/>
            <ac:spMkLst>
              <pc:docMk/>
              <pc:sldMasterMk cId="152409852" sldId="2147483696"/>
              <pc:sldLayoutMk cId="2737251290" sldId="2147483699"/>
              <ac:spMk id="24" creationId="{4AE6386B-73B8-49F9-BAD7-483FDF3BFF37}"/>
            </ac:spMkLst>
          </pc:spChg>
          <pc:spChg chg="mod">
            <ac:chgData name="Amichai Ben-David" userId="6977cd27928fbf9b" providerId="LiveId" clId="{0FA4B592-7683-4BB5-90D9-BDA26C287BA3}" dt="2022-10-03T04:56:25.054" v="2" actId="14100"/>
            <ac:spMkLst>
              <pc:docMk/>
              <pc:sldMasterMk cId="152409852" sldId="2147483696"/>
              <pc:sldLayoutMk cId="2737251290" sldId="2147483699"/>
              <ac:spMk id="26" creationId="{9D62CFBB-6F3D-4983-8CB4-1CB5525F0E2B}"/>
            </ac:spMkLst>
          </pc:spChg>
          <pc:spChg chg="mod">
            <ac:chgData name="Amichai Ben-David" userId="6977cd27928fbf9b" providerId="LiveId" clId="{0FA4B592-7683-4BB5-90D9-BDA26C287BA3}" dt="2022-10-03T04:56:25.054" v="2" actId="14100"/>
            <ac:spMkLst>
              <pc:docMk/>
              <pc:sldMasterMk cId="152409852" sldId="2147483696"/>
              <pc:sldLayoutMk cId="2737251290" sldId="2147483699"/>
              <ac:spMk id="27" creationId="{D99C296F-763D-4191-A20A-E6BF5AE5A7D8}"/>
            </ac:spMkLst>
          </pc:spChg>
          <pc:spChg chg="mod">
            <ac:chgData name="Amichai Ben-David" userId="6977cd27928fbf9b" providerId="LiveId" clId="{0FA4B592-7683-4BB5-90D9-BDA26C287BA3}" dt="2022-10-03T04:56:25.054" v="2" actId="14100"/>
            <ac:spMkLst>
              <pc:docMk/>
              <pc:sldMasterMk cId="152409852" sldId="2147483696"/>
              <pc:sldLayoutMk cId="2737251290" sldId="2147483699"/>
              <ac:spMk id="28" creationId="{CAC90618-C7C4-4CE3-AA07-247D941AA675}"/>
            </ac:spMkLst>
          </pc:spChg>
          <pc:spChg chg="mod">
            <ac:chgData name="Amichai Ben-David" userId="6977cd27928fbf9b" providerId="LiveId" clId="{0FA4B592-7683-4BB5-90D9-BDA26C287BA3}" dt="2022-10-03T04:56:25.054" v="2" actId="14100"/>
            <ac:spMkLst>
              <pc:docMk/>
              <pc:sldMasterMk cId="152409852" sldId="2147483696"/>
              <pc:sldLayoutMk cId="2737251290" sldId="2147483699"/>
              <ac:spMk id="29" creationId="{EFF1758C-A892-4FA2-B4D0-743A0D4A6D65}"/>
            </ac:spMkLst>
          </pc:spChg>
        </pc:sldLayoutChg>
        <pc:sldLayoutChg chg="addSp delSp modSp mod">
          <pc:chgData name="Amichai Ben-David" userId="6977cd27928fbf9b" providerId="LiveId" clId="{0FA4B592-7683-4BB5-90D9-BDA26C287BA3}" dt="2022-10-03T04:59:34.381" v="246" actId="1036"/>
          <pc:sldLayoutMkLst>
            <pc:docMk/>
            <pc:sldMasterMk cId="152409852" sldId="2147483696"/>
            <pc:sldLayoutMk cId="2894589670" sldId="2147483700"/>
          </pc:sldLayoutMkLst>
          <pc:spChg chg="add del mod">
            <ac:chgData name="Amichai Ben-David" userId="6977cd27928fbf9b" providerId="LiveId" clId="{0FA4B592-7683-4BB5-90D9-BDA26C287BA3}" dt="2022-10-03T04:56:36.837" v="7" actId="478"/>
            <ac:spMkLst>
              <pc:docMk/>
              <pc:sldMasterMk cId="152409852" sldId="2147483696"/>
              <pc:sldLayoutMk cId="2894589670" sldId="2147483700"/>
              <ac:spMk id="8" creationId="{BD67F61C-ABA7-6EA1-19F9-E66D7B569A75}"/>
            </ac:spMkLst>
          </pc:spChg>
          <pc:spChg chg="add del mod">
            <ac:chgData name="Amichai Ben-David" userId="6977cd27928fbf9b" providerId="LiveId" clId="{0FA4B592-7683-4BB5-90D9-BDA26C287BA3}" dt="2022-10-03T04:56:32.177" v="6" actId="478"/>
            <ac:spMkLst>
              <pc:docMk/>
              <pc:sldMasterMk cId="152409852" sldId="2147483696"/>
              <pc:sldLayoutMk cId="2894589670" sldId="2147483700"/>
              <ac:spMk id="9" creationId="{CEA5583A-0CCD-099E-BB68-B14CDD226960}"/>
            </ac:spMkLst>
          </pc:spChg>
          <pc:spChg chg="add del mod">
            <ac:chgData name="Amichai Ben-David" userId="6977cd27928fbf9b" providerId="LiveId" clId="{0FA4B592-7683-4BB5-90D9-BDA26C287BA3}" dt="2022-10-03T04:56:36.837" v="7" actId="478"/>
            <ac:spMkLst>
              <pc:docMk/>
              <pc:sldMasterMk cId="152409852" sldId="2147483696"/>
              <pc:sldLayoutMk cId="2894589670" sldId="2147483700"/>
              <ac:spMk id="10" creationId="{E40021E6-860B-34F8-6AD6-3106A12BB915}"/>
            </ac:spMkLst>
          </pc:spChg>
          <pc:spChg chg="del">
            <ac:chgData name="Amichai Ben-David" userId="6977cd27928fbf9b" providerId="LiveId" clId="{0FA4B592-7683-4BB5-90D9-BDA26C287BA3}" dt="2022-10-03T04:56:07.849" v="0" actId="478"/>
            <ac:spMkLst>
              <pc:docMk/>
              <pc:sldMasterMk cId="152409852" sldId="2147483696"/>
              <pc:sldLayoutMk cId="2894589670" sldId="2147483700"/>
              <ac:spMk id="11" creationId="{F25DEBB1-CBC9-4EDC-97CF-C22C9F77B4DE}"/>
            </ac:spMkLst>
          </pc:spChg>
          <pc:spChg chg="add del mod">
            <ac:chgData name="Amichai Ben-David" userId="6977cd27928fbf9b" providerId="LiveId" clId="{0FA4B592-7683-4BB5-90D9-BDA26C287BA3}" dt="2022-10-03T04:56:36.837" v="7" actId="478"/>
            <ac:spMkLst>
              <pc:docMk/>
              <pc:sldMasterMk cId="152409852" sldId="2147483696"/>
              <pc:sldLayoutMk cId="2894589670" sldId="2147483700"/>
              <ac:spMk id="12" creationId="{2A3A4729-4B05-3AB3-204C-036382D412EC}"/>
            </ac:spMkLst>
          </pc:spChg>
          <pc:spChg chg="add del mod">
            <ac:chgData name="Amichai Ben-David" userId="6977cd27928fbf9b" providerId="LiveId" clId="{0FA4B592-7683-4BB5-90D9-BDA26C287BA3}" dt="2022-10-03T04:56:36.837" v="7" actId="478"/>
            <ac:spMkLst>
              <pc:docMk/>
              <pc:sldMasterMk cId="152409852" sldId="2147483696"/>
              <pc:sldLayoutMk cId="2894589670" sldId="2147483700"/>
              <ac:spMk id="13" creationId="{430661D3-AD6F-7C32-F1D8-9FCF1E693325}"/>
            </ac:spMkLst>
          </pc:spChg>
          <pc:spChg chg="add del mod">
            <ac:chgData name="Amichai Ben-David" userId="6977cd27928fbf9b" providerId="LiveId" clId="{0FA4B592-7683-4BB5-90D9-BDA26C287BA3}" dt="2022-10-03T04:56:36.837" v="7" actId="478"/>
            <ac:spMkLst>
              <pc:docMk/>
              <pc:sldMasterMk cId="152409852" sldId="2147483696"/>
              <pc:sldLayoutMk cId="2894589670" sldId="2147483700"/>
              <ac:spMk id="14" creationId="{40DB1C9C-1986-661B-C708-80C1C916DE7A}"/>
            </ac:spMkLst>
          </pc:spChg>
          <pc:spChg chg="add del mod">
            <ac:chgData name="Amichai Ben-David" userId="6977cd27928fbf9b" providerId="LiveId" clId="{0FA4B592-7683-4BB5-90D9-BDA26C287BA3}" dt="2022-10-03T04:56:36.837" v="7" actId="478"/>
            <ac:spMkLst>
              <pc:docMk/>
              <pc:sldMasterMk cId="152409852" sldId="2147483696"/>
              <pc:sldLayoutMk cId="2894589670" sldId="2147483700"/>
              <ac:spMk id="15" creationId="{C9DD39D4-D6F6-CB25-1A86-3D49703E491F}"/>
            </ac:spMkLst>
          </pc:spChg>
          <pc:spChg chg="del">
            <ac:chgData name="Amichai Ben-David" userId="6977cd27928fbf9b" providerId="LiveId" clId="{0FA4B592-7683-4BB5-90D9-BDA26C287BA3}" dt="2022-10-03T04:56:07.849" v="0" actId="478"/>
            <ac:spMkLst>
              <pc:docMk/>
              <pc:sldMasterMk cId="152409852" sldId="2147483696"/>
              <pc:sldLayoutMk cId="2894589670" sldId="2147483700"/>
              <ac:spMk id="16" creationId="{DBAB6A73-5D51-DE45-A3D5-E80F3799B626}"/>
            </ac:spMkLst>
          </pc:spChg>
          <pc:spChg chg="add del mod">
            <ac:chgData name="Amichai Ben-David" userId="6977cd27928fbf9b" providerId="LiveId" clId="{0FA4B592-7683-4BB5-90D9-BDA26C287BA3}" dt="2022-10-03T04:56:31.498" v="5"/>
            <ac:spMkLst>
              <pc:docMk/>
              <pc:sldMasterMk cId="152409852" sldId="2147483696"/>
              <pc:sldLayoutMk cId="2894589670" sldId="2147483700"/>
              <ac:spMk id="17" creationId="{1FB6E6D9-C828-CFC3-3165-B906DB2C4CD5}"/>
            </ac:spMkLst>
          </pc:spChg>
          <pc:spChg chg="add del mod">
            <ac:chgData name="Amichai Ben-David" userId="6977cd27928fbf9b" providerId="LiveId" clId="{0FA4B592-7683-4BB5-90D9-BDA26C287BA3}" dt="2022-10-03T04:56:31.498" v="5"/>
            <ac:spMkLst>
              <pc:docMk/>
              <pc:sldMasterMk cId="152409852" sldId="2147483696"/>
              <pc:sldLayoutMk cId="2894589670" sldId="2147483700"/>
              <ac:spMk id="18" creationId="{E7BA94A6-AB4F-1F05-7ACF-033DCB3D18E9}"/>
            </ac:spMkLst>
          </pc:spChg>
          <pc:spChg chg="add del mod">
            <ac:chgData name="Amichai Ben-David" userId="6977cd27928fbf9b" providerId="LiveId" clId="{0FA4B592-7683-4BB5-90D9-BDA26C287BA3}" dt="2022-10-03T04:56:31.498" v="5"/>
            <ac:spMkLst>
              <pc:docMk/>
              <pc:sldMasterMk cId="152409852" sldId="2147483696"/>
              <pc:sldLayoutMk cId="2894589670" sldId="2147483700"/>
              <ac:spMk id="19" creationId="{CC75ED1E-BB1F-31FF-79B8-3F330244BF0F}"/>
            </ac:spMkLst>
          </pc:spChg>
          <pc:spChg chg="del">
            <ac:chgData name="Amichai Ben-David" userId="6977cd27928fbf9b" providerId="LiveId" clId="{0FA4B592-7683-4BB5-90D9-BDA26C287BA3}" dt="2022-10-03T04:56:07.849" v="0" actId="478"/>
            <ac:spMkLst>
              <pc:docMk/>
              <pc:sldMasterMk cId="152409852" sldId="2147483696"/>
              <pc:sldLayoutMk cId="2894589670" sldId="2147483700"/>
              <ac:spMk id="20" creationId="{59EBD08F-2892-437A-9A2F-22D60EA00753}"/>
            </ac:spMkLst>
          </pc:spChg>
          <pc:spChg chg="add del mod">
            <ac:chgData name="Amichai Ben-David" userId="6977cd27928fbf9b" providerId="LiveId" clId="{0FA4B592-7683-4BB5-90D9-BDA26C287BA3}" dt="2022-10-03T04:56:31.498" v="5"/>
            <ac:spMkLst>
              <pc:docMk/>
              <pc:sldMasterMk cId="152409852" sldId="2147483696"/>
              <pc:sldLayoutMk cId="2894589670" sldId="2147483700"/>
              <ac:spMk id="21" creationId="{DEC424C0-29A7-A818-E5AD-0144ACF13FCB}"/>
            </ac:spMkLst>
          </pc:spChg>
          <pc:spChg chg="del">
            <ac:chgData name="Amichai Ben-David" userId="6977cd27928fbf9b" providerId="LiveId" clId="{0FA4B592-7683-4BB5-90D9-BDA26C287BA3}" dt="2022-10-03T04:56:07.849" v="0" actId="478"/>
            <ac:spMkLst>
              <pc:docMk/>
              <pc:sldMasterMk cId="152409852" sldId="2147483696"/>
              <pc:sldLayoutMk cId="2894589670" sldId="2147483700"/>
              <ac:spMk id="22" creationId="{3FE29B9E-065F-4298-A362-AF13DD54DB7E}"/>
            </ac:spMkLst>
          </pc:spChg>
          <pc:spChg chg="add del mod">
            <ac:chgData name="Amichai Ben-David" userId="6977cd27928fbf9b" providerId="LiveId" clId="{0FA4B592-7683-4BB5-90D9-BDA26C287BA3}" dt="2022-10-03T04:56:31.498" v="5"/>
            <ac:spMkLst>
              <pc:docMk/>
              <pc:sldMasterMk cId="152409852" sldId="2147483696"/>
              <pc:sldLayoutMk cId="2894589670" sldId="2147483700"/>
              <ac:spMk id="23" creationId="{9B187D71-6E0E-EB78-DF09-84C10370DF1F}"/>
            </ac:spMkLst>
          </pc:spChg>
          <pc:spChg chg="del">
            <ac:chgData name="Amichai Ben-David" userId="6977cd27928fbf9b" providerId="LiveId" clId="{0FA4B592-7683-4BB5-90D9-BDA26C287BA3}" dt="2022-10-03T04:56:07.849" v="0" actId="478"/>
            <ac:spMkLst>
              <pc:docMk/>
              <pc:sldMasterMk cId="152409852" sldId="2147483696"/>
              <pc:sldLayoutMk cId="2894589670" sldId="2147483700"/>
              <ac:spMk id="24" creationId="{84A2AC1E-82E5-4827-9A0A-A38680D8828E}"/>
            </ac:spMkLst>
          </pc:spChg>
          <pc:spChg chg="add del mod">
            <ac:chgData name="Amichai Ben-David" userId="6977cd27928fbf9b" providerId="LiveId" clId="{0FA4B592-7683-4BB5-90D9-BDA26C287BA3}" dt="2022-10-03T04:56:31.498" v="5"/>
            <ac:spMkLst>
              <pc:docMk/>
              <pc:sldMasterMk cId="152409852" sldId="2147483696"/>
              <pc:sldLayoutMk cId="2894589670" sldId="2147483700"/>
              <ac:spMk id="25" creationId="{B6F60FBD-72CD-E892-0E94-A60ACC911FC0}"/>
            </ac:spMkLst>
          </pc:spChg>
          <pc:spChg chg="add mod">
            <ac:chgData name="Amichai Ben-David" userId="6977cd27928fbf9b" providerId="LiveId" clId="{0FA4B592-7683-4BB5-90D9-BDA26C287BA3}" dt="2022-10-03T04:56:37.069" v="8"/>
            <ac:spMkLst>
              <pc:docMk/>
              <pc:sldMasterMk cId="152409852" sldId="2147483696"/>
              <pc:sldLayoutMk cId="2894589670" sldId="2147483700"/>
              <ac:spMk id="26" creationId="{77B59260-10DF-256F-E90B-928ACFC3ED6B}"/>
            </ac:spMkLst>
          </pc:spChg>
          <pc:spChg chg="del">
            <ac:chgData name="Amichai Ben-David" userId="6977cd27928fbf9b" providerId="LiveId" clId="{0FA4B592-7683-4BB5-90D9-BDA26C287BA3}" dt="2022-10-03T04:56:07.849" v="0" actId="478"/>
            <ac:spMkLst>
              <pc:docMk/>
              <pc:sldMasterMk cId="152409852" sldId="2147483696"/>
              <pc:sldLayoutMk cId="2894589670" sldId="2147483700"/>
              <ac:spMk id="27" creationId="{DC8967CB-D09C-4AC5-99AB-95829C9BA5AA}"/>
            </ac:spMkLst>
          </pc:spChg>
          <pc:spChg chg="del">
            <ac:chgData name="Amichai Ben-David" userId="6977cd27928fbf9b" providerId="LiveId" clId="{0FA4B592-7683-4BB5-90D9-BDA26C287BA3}" dt="2022-10-03T04:56:07.849" v="0" actId="478"/>
            <ac:spMkLst>
              <pc:docMk/>
              <pc:sldMasterMk cId="152409852" sldId="2147483696"/>
              <pc:sldLayoutMk cId="2894589670" sldId="2147483700"/>
              <ac:spMk id="28" creationId="{A96AEE2C-678E-44B3-9B7B-72E91B9DA20F}"/>
            </ac:spMkLst>
          </pc:spChg>
          <pc:spChg chg="add mod">
            <ac:chgData name="Amichai Ben-David" userId="6977cd27928fbf9b" providerId="LiveId" clId="{0FA4B592-7683-4BB5-90D9-BDA26C287BA3}" dt="2022-10-03T04:56:37.069" v="8"/>
            <ac:spMkLst>
              <pc:docMk/>
              <pc:sldMasterMk cId="152409852" sldId="2147483696"/>
              <pc:sldLayoutMk cId="2894589670" sldId="2147483700"/>
              <ac:spMk id="29" creationId="{EF9D4780-47A1-9F1C-7DCD-8CBFAC2F5D3F}"/>
            </ac:spMkLst>
          </pc:spChg>
          <pc:spChg chg="add mod">
            <ac:chgData name="Amichai Ben-David" userId="6977cd27928fbf9b" providerId="LiveId" clId="{0FA4B592-7683-4BB5-90D9-BDA26C287BA3}" dt="2022-10-03T04:56:37.069" v="8"/>
            <ac:spMkLst>
              <pc:docMk/>
              <pc:sldMasterMk cId="152409852" sldId="2147483696"/>
              <pc:sldLayoutMk cId="2894589670" sldId="2147483700"/>
              <ac:spMk id="30" creationId="{BEF65334-EB34-654C-A213-C3CB9A8C2ACE}"/>
            </ac:spMkLst>
          </pc:spChg>
          <pc:spChg chg="add mod">
            <ac:chgData name="Amichai Ben-David" userId="6977cd27928fbf9b" providerId="LiveId" clId="{0FA4B592-7683-4BB5-90D9-BDA26C287BA3}" dt="2022-10-03T04:56:37.069" v="8"/>
            <ac:spMkLst>
              <pc:docMk/>
              <pc:sldMasterMk cId="152409852" sldId="2147483696"/>
              <pc:sldLayoutMk cId="2894589670" sldId="2147483700"/>
              <ac:spMk id="31" creationId="{77E103FA-7BEA-9C87-E92A-57FB3DAA7868}"/>
            </ac:spMkLst>
          </pc:spChg>
          <pc:spChg chg="add mod">
            <ac:chgData name="Amichai Ben-David" userId="6977cd27928fbf9b" providerId="LiveId" clId="{0FA4B592-7683-4BB5-90D9-BDA26C287BA3}" dt="2022-10-03T04:56:37.069" v="8"/>
            <ac:spMkLst>
              <pc:docMk/>
              <pc:sldMasterMk cId="152409852" sldId="2147483696"/>
              <pc:sldLayoutMk cId="2894589670" sldId="2147483700"/>
              <ac:spMk id="32" creationId="{09B3CC05-B81B-19EF-1CB2-FDAB156036F0}"/>
            </ac:spMkLst>
          </pc:spChg>
          <pc:spChg chg="add del mod">
            <ac:chgData name="Amichai Ben-David" userId="6977cd27928fbf9b" providerId="LiveId" clId="{0FA4B592-7683-4BB5-90D9-BDA26C287BA3}" dt="2022-10-03T04:59:27.686" v="240" actId="478"/>
            <ac:spMkLst>
              <pc:docMk/>
              <pc:sldMasterMk cId="152409852" sldId="2147483696"/>
              <pc:sldLayoutMk cId="2894589670" sldId="2147483700"/>
              <ac:spMk id="33" creationId="{84CBA824-04A3-DD01-DB4D-D931648235DC}"/>
            </ac:spMkLst>
          </pc:spChg>
          <pc:spChg chg="add mod">
            <ac:chgData name="Amichai Ben-David" userId="6977cd27928fbf9b" providerId="LiveId" clId="{0FA4B592-7683-4BB5-90D9-BDA26C287BA3}" dt="2022-10-03T04:59:34.381" v="246" actId="1036"/>
            <ac:spMkLst>
              <pc:docMk/>
              <pc:sldMasterMk cId="152409852" sldId="2147483696"/>
              <pc:sldLayoutMk cId="2894589670" sldId="2147483700"/>
              <ac:spMk id="34" creationId="{FC397029-BBE3-9542-3189-D003155DEBD6}"/>
            </ac:spMkLst>
          </pc:spChg>
        </pc:sldLayoutChg>
      </pc:sldMasterChg>
    </pc:docChg>
  </pc:docChgLst>
  <pc:docChgLst>
    <pc:chgData name="Matan Eshel" userId="eb73e937759ae254" providerId="LiveId" clId="{49453775-E512-4678-AD77-473B3424D6A2}"/>
    <pc:docChg chg="undo redo custSel addSld delSld modSld sldOrd modMainMaster">
      <pc:chgData name="Matan Eshel" userId="eb73e937759ae254" providerId="LiveId" clId="{49453775-E512-4678-AD77-473B3424D6A2}" dt="2022-09-23T12:08:20.720" v="3473"/>
      <pc:docMkLst>
        <pc:docMk/>
      </pc:docMkLst>
      <pc:sldChg chg="addSp delSp modSp add del mod ord">
        <pc:chgData name="Matan Eshel" userId="eb73e937759ae254" providerId="LiveId" clId="{49453775-E512-4678-AD77-473B3424D6A2}" dt="2022-09-23T10:17:13.291" v="1711" actId="47"/>
        <pc:sldMkLst>
          <pc:docMk/>
          <pc:sldMk cId="4264307384" sldId="258"/>
        </pc:sldMkLst>
        <pc:spChg chg="mod">
          <ac:chgData name="Matan Eshel" userId="eb73e937759ae254" providerId="LiveId" clId="{49453775-E512-4678-AD77-473B3424D6A2}" dt="2022-09-23T10:12:52.949" v="1673" actId="20577"/>
          <ac:spMkLst>
            <pc:docMk/>
            <pc:sldMk cId="4264307384" sldId="258"/>
            <ac:spMk id="2" creationId="{727844F7-9DE2-4712-86EF-89C1A56EE9DD}"/>
          </ac:spMkLst>
        </pc:spChg>
        <pc:picChg chg="mod">
          <ac:chgData name="Matan Eshel" userId="eb73e937759ae254" providerId="LiveId" clId="{49453775-E512-4678-AD77-473B3424D6A2}" dt="2022-09-23T10:13:16.332" v="1682" actId="1076"/>
          <ac:picMkLst>
            <pc:docMk/>
            <pc:sldMk cId="4264307384" sldId="258"/>
            <ac:picMk id="4" creationId="{1C7D0EB3-9932-02F9-28EC-3AFBE7D52393}"/>
          </ac:picMkLst>
        </pc:picChg>
        <pc:picChg chg="add del mod">
          <ac:chgData name="Matan Eshel" userId="eb73e937759ae254" providerId="LiveId" clId="{49453775-E512-4678-AD77-473B3424D6A2}" dt="2022-09-23T10:13:48.301" v="1685" actId="478"/>
          <ac:picMkLst>
            <pc:docMk/>
            <pc:sldMk cId="4264307384" sldId="258"/>
            <ac:picMk id="6" creationId="{3185A65B-1D77-8B2A-D9F1-7A596929BD62}"/>
          </ac:picMkLst>
        </pc:picChg>
        <pc:picChg chg="add del mod">
          <ac:chgData name="Matan Eshel" userId="eb73e937759ae254" providerId="LiveId" clId="{49453775-E512-4678-AD77-473B3424D6A2}" dt="2022-09-23T10:16:50.377" v="1697" actId="21"/>
          <ac:picMkLst>
            <pc:docMk/>
            <pc:sldMk cId="4264307384" sldId="258"/>
            <ac:picMk id="9" creationId="{73F840CD-BCAD-A2FF-5E31-BAB281794DBE}"/>
          </ac:picMkLst>
        </pc:picChg>
      </pc:sldChg>
      <pc:sldChg chg="addSp delSp modSp add del mod modAnim">
        <pc:chgData name="Matan Eshel" userId="eb73e937759ae254" providerId="LiveId" clId="{49453775-E512-4678-AD77-473B3424D6A2}" dt="2022-09-23T08:10:25.307" v="571" actId="47"/>
        <pc:sldMkLst>
          <pc:docMk/>
          <pc:sldMk cId="3550798771" sldId="289"/>
        </pc:sldMkLst>
        <pc:spChg chg="mod">
          <ac:chgData name="Matan Eshel" userId="eb73e937759ae254" providerId="LiveId" clId="{49453775-E512-4678-AD77-473B3424D6A2}" dt="2022-09-20T20:17:31.108" v="90" actId="20577"/>
          <ac:spMkLst>
            <pc:docMk/>
            <pc:sldMk cId="3550798771" sldId="289"/>
            <ac:spMk id="2" creationId="{614437B3-FD60-40EB-A8D9-5E3FE122BCF4}"/>
          </ac:spMkLst>
        </pc:spChg>
        <pc:spChg chg="add del mod">
          <ac:chgData name="Matan Eshel" userId="eb73e937759ae254" providerId="LiveId" clId="{49453775-E512-4678-AD77-473B3424D6A2}" dt="2022-09-23T08:09:27.998" v="557"/>
          <ac:spMkLst>
            <pc:docMk/>
            <pc:sldMk cId="3550798771" sldId="289"/>
            <ac:spMk id="3" creationId="{C9D89423-F8EC-AD59-BA7D-2D0351DC7AB3}"/>
          </ac:spMkLst>
        </pc:spChg>
        <pc:spChg chg="add del mod">
          <ac:chgData name="Matan Eshel" userId="eb73e937759ae254" providerId="LiveId" clId="{49453775-E512-4678-AD77-473B3424D6A2}" dt="2022-09-23T08:10:07.689" v="567"/>
          <ac:spMkLst>
            <pc:docMk/>
            <pc:sldMk cId="3550798771" sldId="289"/>
            <ac:spMk id="5" creationId="{070429F2-B974-BB1C-B490-86FBB4E267D5}"/>
          </ac:spMkLst>
        </pc:spChg>
        <pc:picChg chg="add del mod">
          <ac:chgData name="Matan Eshel" userId="eb73e937759ae254" providerId="LiveId" clId="{49453775-E512-4678-AD77-473B3424D6A2}" dt="2022-09-23T08:09:36.827" v="563"/>
          <ac:picMkLst>
            <pc:docMk/>
            <pc:sldMk cId="3550798771" sldId="289"/>
            <ac:picMk id="4" creationId="{D7F9C0B7-8BB6-2721-B495-D89F2E911BD8}"/>
          </ac:picMkLst>
        </pc:picChg>
      </pc:sldChg>
      <pc:sldChg chg="del">
        <pc:chgData name="Matan Eshel" userId="eb73e937759ae254" providerId="LiveId" clId="{49453775-E512-4678-AD77-473B3424D6A2}" dt="2022-09-21T13:44:23.180" v="346" actId="47"/>
        <pc:sldMkLst>
          <pc:docMk/>
          <pc:sldMk cId="1976477295" sldId="316"/>
        </pc:sldMkLst>
      </pc:sldChg>
      <pc:sldChg chg="del">
        <pc:chgData name="Matan Eshel" userId="eb73e937759ae254" providerId="LiveId" clId="{49453775-E512-4678-AD77-473B3424D6A2}" dt="2022-09-21T13:44:23.180" v="346" actId="47"/>
        <pc:sldMkLst>
          <pc:docMk/>
          <pc:sldMk cId="288479866" sldId="318"/>
        </pc:sldMkLst>
      </pc:sldChg>
      <pc:sldChg chg="del ord">
        <pc:chgData name="Matan Eshel" userId="eb73e937759ae254" providerId="LiveId" clId="{49453775-E512-4678-AD77-473B3424D6A2}" dt="2022-09-23T10:20:18.326" v="1822" actId="47"/>
        <pc:sldMkLst>
          <pc:docMk/>
          <pc:sldMk cId="885630385" sldId="319"/>
        </pc:sldMkLst>
      </pc:sldChg>
      <pc:sldChg chg="del">
        <pc:chgData name="Matan Eshel" userId="eb73e937759ae254" providerId="LiveId" clId="{49453775-E512-4678-AD77-473B3424D6A2}" dt="2022-09-21T13:42:13.546" v="317" actId="47"/>
        <pc:sldMkLst>
          <pc:docMk/>
          <pc:sldMk cId="3242318336" sldId="340"/>
        </pc:sldMkLst>
      </pc:sldChg>
      <pc:sldChg chg="del">
        <pc:chgData name="Matan Eshel" userId="eb73e937759ae254" providerId="LiveId" clId="{49453775-E512-4678-AD77-473B3424D6A2}" dt="2022-09-23T11:16:07.014" v="3059" actId="47"/>
        <pc:sldMkLst>
          <pc:docMk/>
          <pc:sldMk cId="1628700232" sldId="342"/>
        </pc:sldMkLst>
      </pc:sldChg>
      <pc:sldChg chg="modSp del mod">
        <pc:chgData name="Matan Eshel" userId="eb73e937759ae254" providerId="LiveId" clId="{49453775-E512-4678-AD77-473B3424D6A2}" dt="2022-09-21T13:44:23.180" v="346" actId="47"/>
        <pc:sldMkLst>
          <pc:docMk/>
          <pc:sldMk cId="1017030875" sldId="344"/>
        </pc:sldMkLst>
        <pc:spChg chg="mod">
          <ac:chgData name="Matan Eshel" userId="eb73e937759ae254" providerId="LiveId" clId="{49453775-E512-4678-AD77-473B3424D6A2}" dt="2022-09-21T13:42:46.852" v="343" actId="14100"/>
          <ac:spMkLst>
            <pc:docMk/>
            <pc:sldMk cId="1017030875" sldId="344"/>
            <ac:spMk id="4" creationId="{E066F711-DF7A-1BB2-73F1-DD0CA2AA5071}"/>
          </ac:spMkLst>
        </pc:spChg>
      </pc:sldChg>
      <pc:sldChg chg="del">
        <pc:chgData name="Matan Eshel" userId="eb73e937759ae254" providerId="LiveId" clId="{49453775-E512-4678-AD77-473B3424D6A2}" dt="2022-09-21T13:44:23.180" v="346" actId="47"/>
        <pc:sldMkLst>
          <pc:docMk/>
          <pc:sldMk cId="3309802208" sldId="346"/>
        </pc:sldMkLst>
      </pc:sldChg>
      <pc:sldChg chg="del">
        <pc:chgData name="Matan Eshel" userId="eb73e937759ae254" providerId="LiveId" clId="{49453775-E512-4678-AD77-473B3424D6A2}" dt="2022-09-21T13:44:40.178" v="349" actId="47"/>
        <pc:sldMkLst>
          <pc:docMk/>
          <pc:sldMk cId="397837586" sldId="356"/>
        </pc:sldMkLst>
      </pc:sldChg>
      <pc:sldChg chg="del">
        <pc:chgData name="Matan Eshel" userId="eb73e937759ae254" providerId="LiveId" clId="{49453775-E512-4678-AD77-473B3424D6A2}" dt="2022-09-21T13:44:40.178" v="349" actId="47"/>
        <pc:sldMkLst>
          <pc:docMk/>
          <pc:sldMk cId="4113076129" sldId="358"/>
        </pc:sldMkLst>
      </pc:sldChg>
      <pc:sldChg chg="modSp mod ord">
        <pc:chgData name="Matan Eshel" userId="eb73e937759ae254" providerId="LiveId" clId="{49453775-E512-4678-AD77-473B3424D6A2}" dt="2022-09-23T11:21:13.092" v="3133" actId="20577"/>
        <pc:sldMkLst>
          <pc:docMk/>
          <pc:sldMk cId="3654669019" sldId="360"/>
        </pc:sldMkLst>
        <pc:spChg chg="mod">
          <ac:chgData name="Matan Eshel" userId="eb73e937759ae254" providerId="LiveId" clId="{49453775-E512-4678-AD77-473B3424D6A2}" dt="2022-09-23T11:21:13.092" v="3133" actId="20577"/>
          <ac:spMkLst>
            <pc:docMk/>
            <pc:sldMk cId="3654669019" sldId="360"/>
            <ac:spMk id="2" creationId="{614437B3-FD60-40EB-A8D9-5E3FE122BCF4}"/>
          </ac:spMkLst>
        </pc:spChg>
      </pc:sldChg>
      <pc:sldChg chg="del">
        <pc:chgData name="Matan Eshel" userId="eb73e937759ae254" providerId="LiveId" clId="{49453775-E512-4678-AD77-473B3424D6A2}" dt="2022-09-23T11:16:31.935" v="3062" actId="47"/>
        <pc:sldMkLst>
          <pc:docMk/>
          <pc:sldMk cId="619908034" sldId="361"/>
        </pc:sldMkLst>
      </pc:sldChg>
      <pc:sldChg chg="del">
        <pc:chgData name="Matan Eshel" userId="eb73e937759ae254" providerId="LiveId" clId="{49453775-E512-4678-AD77-473B3424D6A2}" dt="2022-09-23T11:26:41.586" v="3195" actId="47"/>
        <pc:sldMkLst>
          <pc:docMk/>
          <pc:sldMk cId="1203657781" sldId="362"/>
        </pc:sldMkLst>
      </pc:sldChg>
      <pc:sldChg chg="del">
        <pc:chgData name="Matan Eshel" userId="eb73e937759ae254" providerId="LiveId" clId="{49453775-E512-4678-AD77-473B3424D6A2}" dt="2022-09-23T10:20:41.400" v="1827" actId="47"/>
        <pc:sldMkLst>
          <pc:docMk/>
          <pc:sldMk cId="3375203042" sldId="406"/>
        </pc:sldMkLst>
      </pc:sldChg>
      <pc:sldChg chg="ord modAnim">
        <pc:chgData name="Matan Eshel" userId="eb73e937759ae254" providerId="LiveId" clId="{49453775-E512-4678-AD77-473B3424D6A2}" dt="2022-09-23T12:01:06.405" v="3433"/>
        <pc:sldMkLst>
          <pc:docMk/>
          <pc:sldMk cId="1667077668" sldId="407"/>
        </pc:sldMkLst>
      </pc:sldChg>
      <pc:sldChg chg="del">
        <pc:chgData name="Matan Eshel" userId="eb73e937759ae254" providerId="LiveId" clId="{49453775-E512-4678-AD77-473B3424D6A2}" dt="2022-09-23T11:16:50.997" v="3069" actId="47"/>
        <pc:sldMkLst>
          <pc:docMk/>
          <pc:sldMk cId="184044137" sldId="409"/>
        </pc:sldMkLst>
      </pc:sldChg>
      <pc:sldChg chg="del">
        <pc:chgData name="Matan Eshel" userId="eb73e937759ae254" providerId="LiveId" clId="{49453775-E512-4678-AD77-473B3424D6A2}" dt="2022-09-21T13:44:23.180" v="346" actId="47"/>
        <pc:sldMkLst>
          <pc:docMk/>
          <pc:sldMk cId="2145726274" sldId="440"/>
        </pc:sldMkLst>
      </pc:sldChg>
      <pc:sldChg chg="del">
        <pc:chgData name="Matan Eshel" userId="eb73e937759ae254" providerId="LiveId" clId="{49453775-E512-4678-AD77-473B3424D6A2}" dt="2022-09-21T13:44:23.180" v="346" actId="47"/>
        <pc:sldMkLst>
          <pc:docMk/>
          <pc:sldMk cId="2587910566" sldId="449"/>
        </pc:sldMkLst>
      </pc:sldChg>
      <pc:sldChg chg="del">
        <pc:chgData name="Matan Eshel" userId="eb73e937759ae254" providerId="LiveId" clId="{49453775-E512-4678-AD77-473B3424D6A2}" dt="2022-09-21T13:44:40.178" v="349" actId="47"/>
        <pc:sldMkLst>
          <pc:docMk/>
          <pc:sldMk cId="1427951698" sldId="450"/>
        </pc:sldMkLst>
      </pc:sldChg>
      <pc:sldChg chg="del">
        <pc:chgData name="Matan Eshel" userId="eb73e937759ae254" providerId="LiveId" clId="{49453775-E512-4678-AD77-473B3424D6A2}" dt="2022-09-21T13:44:40.178" v="349" actId="47"/>
        <pc:sldMkLst>
          <pc:docMk/>
          <pc:sldMk cId="3544457794" sldId="451"/>
        </pc:sldMkLst>
      </pc:sldChg>
      <pc:sldChg chg="del">
        <pc:chgData name="Matan Eshel" userId="eb73e937759ae254" providerId="LiveId" clId="{49453775-E512-4678-AD77-473B3424D6A2}" dt="2022-09-23T11:16:33.705" v="3063" actId="47"/>
        <pc:sldMkLst>
          <pc:docMk/>
          <pc:sldMk cId="2599497769" sldId="452"/>
        </pc:sldMkLst>
      </pc:sldChg>
      <pc:sldChg chg="del">
        <pc:chgData name="Matan Eshel" userId="eb73e937759ae254" providerId="LiveId" clId="{49453775-E512-4678-AD77-473B3424D6A2}" dt="2022-09-23T10:20:42.978" v="1828" actId="47"/>
        <pc:sldMkLst>
          <pc:docMk/>
          <pc:sldMk cId="1944796887" sldId="453"/>
        </pc:sldMkLst>
      </pc:sldChg>
      <pc:sldChg chg="addSp modSp del mod ord">
        <pc:chgData name="Matan Eshel" userId="eb73e937759ae254" providerId="LiveId" clId="{49453775-E512-4678-AD77-473B3424D6A2}" dt="2022-09-23T11:45:46.317" v="3307" actId="47"/>
        <pc:sldMkLst>
          <pc:docMk/>
          <pc:sldMk cId="3630359376" sldId="454"/>
        </pc:sldMkLst>
        <pc:picChg chg="add mod">
          <ac:chgData name="Matan Eshel" userId="eb73e937759ae254" providerId="LiveId" clId="{49453775-E512-4678-AD77-473B3424D6A2}" dt="2022-09-23T11:32:28.831" v="3245" actId="1076"/>
          <ac:picMkLst>
            <pc:docMk/>
            <pc:sldMk cId="3630359376" sldId="454"/>
            <ac:picMk id="3" creationId="{F0692401-9173-B281-D0D9-E3102515017A}"/>
          </ac:picMkLst>
        </pc:picChg>
        <pc:picChg chg="mod">
          <ac:chgData name="Matan Eshel" userId="eb73e937759ae254" providerId="LiveId" clId="{49453775-E512-4678-AD77-473B3424D6A2}" dt="2022-09-23T11:32:11.485" v="3237" actId="1076"/>
          <ac:picMkLst>
            <pc:docMk/>
            <pc:sldMk cId="3630359376" sldId="454"/>
            <ac:picMk id="4" creationId="{63168D0C-EC0B-05C5-28C7-782A5A1ADE9A}"/>
          </ac:picMkLst>
        </pc:picChg>
      </pc:sldChg>
      <pc:sldChg chg="del">
        <pc:chgData name="Matan Eshel" userId="eb73e937759ae254" providerId="LiveId" clId="{49453775-E512-4678-AD77-473B3424D6A2}" dt="2022-09-23T11:16:38.124" v="3066" actId="47"/>
        <pc:sldMkLst>
          <pc:docMk/>
          <pc:sldMk cId="441091164" sldId="455"/>
        </pc:sldMkLst>
      </pc:sldChg>
      <pc:sldChg chg="del">
        <pc:chgData name="Matan Eshel" userId="eb73e937759ae254" providerId="LiveId" clId="{49453775-E512-4678-AD77-473B3424D6A2}" dt="2022-09-23T11:16:42.887" v="3067" actId="47"/>
        <pc:sldMkLst>
          <pc:docMk/>
          <pc:sldMk cId="4294542043" sldId="456"/>
        </pc:sldMkLst>
      </pc:sldChg>
      <pc:sldChg chg="del">
        <pc:chgData name="Matan Eshel" userId="eb73e937759ae254" providerId="LiveId" clId="{49453775-E512-4678-AD77-473B3424D6A2}" dt="2022-09-23T11:16:48.252" v="3068" actId="47"/>
        <pc:sldMkLst>
          <pc:docMk/>
          <pc:sldMk cId="3169139929" sldId="457"/>
        </pc:sldMkLst>
      </pc:sldChg>
      <pc:sldChg chg="add ord">
        <pc:chgData name="Matan Eshel" userId="eb73e937759ae254" providerId="LiveId" clId="{49453775-E512-4678-AD77-473B3424D6A2}" dt="2022-09-23T11:23:46.166" v="3137"/>
        <pc:sldMkLst>
          <pc:docMk/>
          <pc:sldMk cId="1022196020" sldId="458"/>
        </pc:sldMkLst>
      </pc:sldChg>
      <pc:sldChg chg="modSp del mod ord modAnim">
        <pc:chgData name="Matan Eshel" userId="eb73e937759ae254" providerId="LiveId" clId="{49453775-E512-4678-AD77-473B3424D6A2}" dt="2022-09-23T11:22:50.778" v="3134" actId="2696"/>
        <pc:sldMkLst>
          <pc:docMk/>
          <pc:sldMk cId="3879350012" sldId="458"/>
        </pc:sldMkLst>
        <pc:spChg chg="mod">
          <ac:chgData name="Matan Eshel" userId="eb73e937759ae254" providerId="LiveId" clId="{49453775-E512-4678-AD77-473B3424D6A2}" dt="2022-09-23T10:23:24.427" v="1840" actId="1076"/>
          <ac:spMkLst>
            <pc:docMk/>
            <pc:sldMk cId="3879350012" sldId="458"/>
            <ac:spMk id="2" creationId="{6293F1AD-E1BD-40D4-9214-455EFE43851C}"/>
          </ac:spMkLst>
        </pc:spChg>
        <pc:spChg chg="mod">
          <ac:chgData name="Matan Eshel" userId="eb73e937759ae254" providerId="LiveId" clId="{49453775-E512-4678-AD77-473B3424D6A2}" dt="2022-09-23T10:25:20.307" v="1874" actId="14100"/>
          <ac:spMkLst>
            <pc:docMk/>
            <pc:sldMk cId="3879350012" sldId="458"/>
            <ac:spMk id="6" creationId="{8D03FF38-2379-06D7-2C06-DB79D2233AA1}"/>
          </ac:spMkLst>
        </pc:spChg>
        <pc:spChg chg="mod">
          <ac:chgData name="Matan Eshel" userId="eb73e937759ae254" providerId="LiveId" clId="{49453775-E512-4678-AD77-473B3424D6A2}" dt="2022-09-23T10:25:08.091" v="1870" actId="20577"/>
          <ac:spMkLst>
            <pc:docMk/>
            <pc:sldMk cId="3879350012" sldId="458"/>
            <ac:spMk id="11" creationId="{ECBBB19F-9D70-4274-6DEB-68004A22649F}"/>
          </ac:spMkLst>
        </pc:spChg>
        <pc:picChg chg="mod">
          <ac:chgData name="Matan Eshel" userId="eb73e937759ae254" providerId="LiveId" clId="{49453775-E512-4678-AD77-473B3424D6A2}" dt="2022-09-23T10:26:09.402" v="1885" actId="14100"/>
          <ac:picMkLst>
            <pc:docMk/>
            <pc:sldMk cId="3879350012" sldId="458"/>
            <ac:picMk id="4" creationId="{0BBF05ED-43DB-7E13-F6A7-55FE02753CCA}"/>
          </ac:picMkLst>
        </pc:picChg>
      </pc:sldChg>
      <pc:sldChg chg="del ord">
        <pc:chgData name="Matan Eshel" userId="eb73e937759ae254" providerId="LiveId" clId="{49453775-E512-4678-AD77-473B3424D6A2}" dt="2022-09-23T10:22:50.656" v="1836" actId="47"/>
        <pc:sldMkLst>
          <pc:docMk/>
          <pc:sldMk cId="409847433" sldId="459"/>
        </pc:sldMkLst>
      </pc:sldChg>
      <pc:sldChg chg="modSp add mod ord">
        <pc:chgData name="Matan Eshel" userId="eb73e937759ae254" providerId="LiveId" clId="{49453775-E512-4678-AD77-473B3424D6A2}" dt="2022-09-23T12:02:15.506" v="3435" actId="14100"/>
        <pc:sldMkLst>
          <pc:docMk/>
          <pc:sldMk cId="1835839103" sldId="460"/>
        </pc:sldMkLst>
        <pc:spChg chg="mod">
          <ac:chgData name="Matan Eshel" userId="eb73e937759ae254" providerId="LiveId" clId="{49453775-E512-4678-AD77-473B3424D6A2}" dt="2022-09-23T12:02:15.506" v="3435" actId="14100"/>
          <ac:spMkLst>
            <pc:docMk/>
            <pc:sldMk cId="1835839103" sldId="460"/>
            <ac:spMk id="9" creationId="{F2441F54-A121-11F2-F1CE-985F6205B050}"/>
          </ac:spMkLst>
        </pc:spChg>
      </pc:sldChg>
      <pc:sldChg chg="addSp delSp modSp del mod ord modAnim">
        <pc:chgData name="Matan Eshel" userId="eb73e937759ae254" providerId="LiveId" clId="{49453775-E512-4678-AD77-473B3424D6A2}" dt="2022-09-23T11:22:50.778" v="3134" actId="2696"/>
        <pc:sldMkLst>
          <pc:docMk/>
          <pc:sldMk cId="3859221115" sldId="460"/>
        </pc:sldMkLst>
        <pc:spChg chg="mod">
          <ac:chgData name="Matan Eshel" userId="eb73e937759ae254" providerId="LiveId" clId="{49453775-E512-4678-AD77-473B3424D6A2}" dt="2022-09-23T10:25:29.756" v="1875" actId="1076"/>
          <ac:spMkLst>
            <pc:docMk/>
            <pc:sldMk cId="3859221115" sldId="460"/>
            <ac:spMk id="2" creationId="{6293F1AD-E1BD-40D4-9214-455EFE43851C}"/>
          </ac:spMkLst>
        </pc:spChg>
        <pc:spChg chg="del">
          <ac:chgData name="Matan Eshel" userId="eb73e937759ae254" providerId="LiveId" clId="{49453775-E512-4678-AD77-473B3424D6A2}" dt="2022-09-23T10:26:12.981" v="1889" actId="478"/>
          <ac:spMkLst>
            <pc:docMk/>
            <pc:sldMk cId="3859221115" sldId="460"/>
            <ac:spMk id="6" creationId="{17CB6A03-DEA8-B404-561E-FC800F4D2AD6}"/>
          </ac:spMkLst>
        </pc:spChg>
        <pc:spChg chg="add mod">
          <ac:chgData name="Matan Eshel" userId="eb73e937759ae254" providerId="LiveId" clId="{49453775-E512-4678-AD77-473B3424D6A2}" dt="2022-09-23T10:30:48.248" v="1967" actId="14100"/>
          <ac:spMkLst>
            <pc:docMk/>
            <pc:sldMk cId="3859221115" sldId="460"/>
            <ac:spMk id="9" creationId="{F2441F54-A121-11F2-F1CE-985F6205B050}"/>
          </ac:spMkLst>
        </pc:spChg>
        <pc:spChg chg="mod">
          <ac:chgData name="Matan Eshel" userId="eb73e937759ae254" providerId="LiveId" clId="{49453775-E512-4678-AD77-473B3424D6A2}" dt="2022-09-23T10:25:41.504" v="1877"/>
          <ac:spMkLst>
            <pc:docMk/>
            <pc:sldMk cId="3859221115" sldId="460"/>
            <ac:spMk id="10" creationId="{05FF5ED6-6168-8922-8D9D-C7AADBEE0822}"/>
          </ac:spMkLst>
        </pc:spChg>
        <pc:picChg chg="add del mod">
          <ac:chgData name="Matan Eshel" userId="eb73e937759ae254" providerId="LiveId" clId="{49453775-E512-4678-AD77-473B3424D6A2}" dt="2022-09-23T10:26:11.742" v="1888" actId="478"/>
          <ac:picMkLst>
            <pc:docMk/>
            <pc:sldMk cId="3859221115" sldId="460"/>
            <ac:picMk id="3" creationId="{95E80B40-6C1A-2079-5593-50EB8AC59289}"/>
          </ac:picMkLst>
        </pc:picChg>
        <pc:picChg chg="add del mod">
          <ac:chgData name="Matan Eshel" userId="eb73e937759ae254" providerId="LiveId" clId="{49453775-E512-4678-AD77-473B3424D6A2}" dt="2022-09-23T10:26:09.554" v="1886" actId="478"/>
          <ac:picMkLst>
            <pc:docMk/>
            <pc:sldMk cId="3859221115" sldId="460"/>
            <ac:picMk id="4" creationId="{829634B9-C64E-A1EF-F8FC-CDFDE32C0597}"/>
          </ac:picMkLst>
        </pc:picChg>
        <pc:picChg chg="add mod">
          <ac:chgData name="Matan Eshel" userId="eb73e937759ae254" providerId="LiveId" clId="{49453775-E512-4678-AD77-473B3424D6A2}" dt="2022-09-23T10:26:50.622" v="1897" actId="14100"/>
          <ac:picMkLst>
            <pc:docMk/>
            <pc:sldMk cId="3859221115" sldId="460"/>
            <ac:picMk id="5" creationId="{958B2F1D-DA5F-8482-3359-9393B5CE81F1}"/>
          </ac:picMkLst>
        </pc:picChg>
      </pc:sldChg>
      <pc:sldChg chg="del ord">
        <pc:chgData name="Matan Eshel" userId="eb73e937759ae254" providerId="LiveId" clId="{49453775-E512-4678-AD77-473B3424D6A2}" dt="2022-09-23T10:27:44.632" v="1901" actId="47"/>
        <pc:sldMkLst>
          <pc:docMk/>
          <pc:sldMk cId="660323419" sldId="461"/>
        </pc:sldMkLst>
      </pc:sldChg>
      <pc:sldChg chg="add ord">
        <pc:chgData name="Matan Eshel" userId="eb73e937759ae254" providerId="LiveId" clId="{49453775-E512-4678-AD77-473B3424D6A2}" dt="2022-09-23T11:23:46.166" v="3137"/>
        <pc:sldMkLst>
          <pc:docMk/>
          <pc:sldMk cId="1196460946" sldId="462"/>
        </pc:sldMkLst>
      </pc:sldChg>
      <pc:sldChg chg="addSp delSp modSp del mod ord modAnim">
        <pc:chgData name="Matan Eshel" userId="eb73e937759ae254" providerId="LiveId" clId="{49453775-E512-4678-AD77-473B3424D6A2}" dt="2022-09-23T11:22:50.778" v="3134" actId="2696"/>
        <pc:sldMkLst>
          <pc:docMk/>
          <pc:sldMk cId="2821031325" sldId="462"/>
        </pc:sldMkLst>
        <pc:spChg chg="mod">
          <ac:chgData name="Matan Eshel" userId="eb73e937759ae254" providerId="LiveId" clId="{49453775-E512-4678-AD77-473B3424D6A2}" dt="2022-09-23T10:29:09.965" v="1925" actId="1076"/>
          <ac:spMkLst>
            <pc:docMk/>
            <pc:sldMk cId="2821031325" sldId="462"/>
            <ac:spMk id="2" creationId="{6293F1AD-E1BD-40D4-9214-455EFE43851C}"/>
          </ac:spMkLst>
        </pc:spChg>
        <pc:spChg chg="add mod">
          <ac:chgData name="Matan Eshel" userId="eb73e937759ae254" providerId="LiveId" clId="{49453775-E512-4678-AD77-473B3424D6A2}" dt="2022-09-23T10:29:24.902" v="1930" actId="14100"/>
          <ac:spMkLst>
            <pc:docMk/>
            <pc:sldMk cId="2821031325" sldId="462"/>
            <ac:spMk id="5" creationId="{AF341C4E-1469-3293-6136-8DC9CEB14D4E}"/>
          </ac:spMkLst>
        </pc:spChg>
        <pc:spChg chg="del">
          <ac:chgData name="Matan Eshel" userId="eb73e937759ae254" providerId="LiveId" clId="{49453775-E512-4678-AD77-473B3424D6A2}" dt="2022-09-23T10:28:11.913" v="1905" actId="478"/>
          <ac:spMkLst>
            <pc:docMk/>
            <pc:sldMk cId="2821031325" sldId="462"/>
            <ac:spMk id="6" creationId="{32CA823F-CF69-13CC-8767-3424DABA026D}"/>
          </ac:spMkLst>
        </pc:spChg>
        <pc:spChg chg="mod">
          <ac:chgData name="Matan Eshel" userId="eb73e937759ae254" providerId="LiveId" clId="{49453775-E512-4678-AD77-473B3424D6A2}" dt="2022-09-23T10:29:53.208" v="1954" actId="20577"/>
          <ac:spMkLst>
            <pc:docMk/>
            <pc:sldMk cId="2821031325" sldId="462"/>
            <ac:spMk id="9" creationId="{90944E5E-22FD-D368-1B0C-4E1A83250649}"/>
          </ac:spMkLst>
        </pc:spChg>
        <pc:picChg chg="add mod">
          <ac:chgData name="Matan Eshel" userId="eb73e937759ae254" providerId="LiveId" clId="{49453775-E512-4678-AD77-473B3424D6A2}" dt="2022-09-23T10:29:15.837" v="1927" actId="1076"/>
          <ac:picMkLst>
            <pc:docMk/>
            <pc:sldMk cId="2821031325" sldId="462"/>
            <ac:picMk id="3" creationId="{560E0FC4-6AC1-7225-C8B5-C10C49480A19}"/>
          </ac:picMkLst>
        </pc:picChg>
        <pc:picChg chg="del">
          <ac:chgData name="Matan Eshel" userId="eb73e937759ae254" providerId="LiveId" clId="{49453775-E512-4678-AD77-473B3424D6A2}" dt="2022-09-23T10:28:10.456" v="1904" actId="478"/>
          <ac:picMkLst>
            <pc:docMk/>
            <pc:sldMk cId="2821031325" sldId="462"/>
            <ac:picMk id="4" creationId="{4B2486D6-73C3-2F01-583A-E75FB4BC8452}"/>
          </ac:picMkLst>
        </pc:picChg>
      </pc:sldChg>
      <pc:sldChg chg="del ord">
        <pc:chgData name="Matan Eshel" userId="eb73e937759ae254" providerId="LiveId" clId="{49453775-E512-4678-AD77-473B3424D6A2}" dt="2022-09-23T10:27:49.353" v="1902" actId="47"/>
        <pc:sldMkLst>
          <pc:docMk/>
          <pc:sldMk cId="3926546156" sldId="463"/>
        </pc:sldMkLst>
      </pc:sldChg>
      <pc:sldChg chg="del ord">
        <pc:chgData name="Matan Eshel" userId="eb73e937759ae254" providerId="LiveId" clId="{49453775-E512-4678-AD77-473B3424D6A2}" dt="2022-09-23T10:29:35.271" v="1931" actId="47"/>
        <pc:sldMkLst>
          <pc:docMk/>
          <pc:sldMk cId="1224702966" sldId="464"/>
        </pc:sldMkLst>
      </pc:sldChg>
      <pc:sldChg chg="del ord">
        <pc:chgData name="Matan Eshel" userId="eb73e937759ae254" providerId="LiveId" clId="{49453775-E512-4678-AD77-473B3424D6A2}" dt="2022-09-23T10:29:38.911" v="1932" actId="47"/>
        <pc:sldMkLst>
          <pc:docMk/>
          <pc:sldMk cId="3967868530" sldId="465"/>
        </pc:sldMkLst>
      </pc:sldChg>
      <pc:sldChg chg="addSp delSp modSp del mod ord modAnim">
        <pc:chgData name="Matan Eshel" userId="eb73e937759ae254" providerId="LiveId" clId="{49453775-E512-4678-AD77-473B3424D6A2}" dt="2022-09-23T11:22:50.778" v="3134" actId="2696"/>
        <pc:sldMkLst>
          <pc:docMk/>
          <pc:sldMk cId="750301498" sldId="466"/>
        </pc:sldMkLst>
        <pc:spChg chg="mod">
          <ac:chgData name="Matan Eshel" userId="eb73e937759ae254" providerId="LiveId" clId="{49453775-E512-4678-AD77-473B3424D6A2}" dt="2022-09-23T10:30:08.957" v="1955" actId="1076"/>
          <ac:spMkLst>
            <pc:docMk/>
            <pc:sldMk cId="750301498" sldId="466"/>
            <ac:spMk id="2" creationId="{6293F1AD-E1BD-40D4-9214-455EFE43851C}"/>
          </ac:spMkLst>
        </pc:spChg>
        <pc:spChg chg="add mod">
          <ac:chgData name="Matan Eshel" userId="eb73e937759ae254" providerId="LiveId" clId="{49453775-E512-4678-AD77-473B3424D6A2}" dt="2022-09-23T10:31:32.166" v="1981" actId="14100"/>
          <ac:spMkLst>
            <pc:docMk/>
            <pc:sldMk cId="750301498" sldId="466"/>
            <ac:spMk id="5" creationId="{A112437F-7BC0-5FEE-FD60-EA12705BA38F}"/>
          </ac:spMkLst>
        </pc:spChg>
        <pc:spChg chg="del">
          <ac:chgData name="Matan Eshel" userId="eb73e937759ae254" providerId="LiveId" clId="{49453775-E512-4678-AD77-473B3424D6A2}" dt="2022-09-23T10:30:38.405" v="1964" actId="478"/>
          <ac:spMkLst>
            <pc:docMk/>
            <pc:sldMk cId="750301498" sldId="466"/>
            <ac:spMk id="6" creationId="{32CA823F-CF69-13CC-8767-3424DABA026D}"/>
          </ac:spMkLst>
        </pc:spChg>
        <pc:spChg chg="mod">
          <ac:chgData name="Matan Eshel" userId="eb73e937759ae254" providerId="LiveId" clId="{49453775-E512-4678-AD77-473B3424D6A2}" dt="2022-09-23T10:31:15.074" v="1976" actId="255"/>
          <ac:spMkLst>
            <pc:docMk/>
            <pc:sldMk cId="750301498" sldId="466"/>
            <ac:spMk id="9" creationId="{90944E5E-22FD-D368-1B0C-4E1A83250649}"/>
          </ac:spMkLst>
        </pc:spChg>
        <pc:picChg chg="add mod">
          <ac:chgData name="Matan Eshel" userId="eb73e937759ae254" providerId="LiveId" clId="{49453775-E512-4678-AD77-473B3424D6A2}" dt="2022-09-23T10:30:40.975" v="1965" actId="1076"/>
          <ac:picMkLst>
            <pc:docMk/>
            <pc:sldMk cId="750301498" sldId="466"/>
            <ac:picMk id="3" creationId="{AE09E4B9-BCD6-B3BB-A04D-438BF5EF877B}"/>
          </ac:picMkLst>
        </pc:picChg>
        <pc:picChg chg="del">
          <ac:chgData name="Matan Eshel" userId="eb73e937759ae254" providerId="LiveId" clId="{49453775-E512-4678-AD77-473B3424D6A2}" dt="2022-09-23T10:30:29.534" v="1959" actId="478"/>
          <ac:picMkLst>
            <pc:docMk/>
            <pc:sldMk cId="750301498" sldId="466"/>
            <ac:picMk id="4" creationId="{4B2486D6-73C3-2F01-583A-E75FB4BC8452}"/>
          </ac:picMkLst>
        </pc:picChg>
      </pc:sldChg>
      <pc:sldChg chg="add ord">
        <pc:chgData name="Matan Eshel" userId="eb73e937759ae254" providerId="LiveId" clId="{49453775-E512-4678-AD77-473B3424D6A2}" dt="2022-09-23T11:23:46.166" v="3137"/>
        <pc:sldMkLst>
          <pc:docMk/>
          <pc:sldMk cId="1589173910" sldId="466"/>
        </pc:sldMkLst>
      </pc:sldChg>
      <pc:sldChg chg="del ord">
        <pc:chgData name="Matan Eshel" userId="eb73e937759ae254" providerId="LiveId" clId="{49453775-E512-4678-AD77-473B3424D6A2}" dt="2022-09-23T10:30:53.336" v="1968" actId="47"/>
        <pc:sldMkLst>
          <pc:docMk/>
          <pc:sldMk cId="2813538738" sldId="467"/>
        </pc:sldMkLst>
      </pc:sldChg>
      <pc:sldChg chg="modSp del mod ord modAnim">
        <pc:chgData name="Matan Eshel" userId="eb73e937759ae254" providerId="LiveId" clId="{49453775-E512-4678-AD77-473B3424D6A2}" dt="2022-09-23T11:22:50.778" v="3134" actId="2696"/>
        <pc:sldMkLst>
          <pc:docMk/>
          <pc:sldMk cId="446814106" sldId="468"/>
        </pc:sldMkLst>
        <pc:spChg chg="mod">
          <ac:chgData name="Matan Eshel" userId="eb73e937759ae254" providerId="LiveId" clId="{49453775-E512-4678-AD77-473B3424D6A2}" dt="2022-09-23T10:31:40.448" v="1982" actId="1076"/>
          <ac:spMkLst>
            <pc:docMk/>
            <pc:sldMk cId="446814106" sldId="468"/>
            <ac:spMk id="2" creationId="{6293F1AD-E1BD-40D4-9214-455EFE43851C}"/>
          </ac:spMkLst>
        </pc:spChg>
        <pc:spChg chg="mod">
          <ac:chgData name="Matan Eshel" userId="eb73e937759ae254" providerId="LiveId" clId="{49453775-E512-4678-AD77-473B3424D6A2}" dt="2022-09-23T10:33:31.112" v="1985"/>
          <ac:spMkLst>
            <pc:docMk/>
            <pc:sldMk cId="446814106" sldId="468"/>
            <ac:spMk id="9" creationId="{90944E5E-22FD-D368-1B0C-4E1A83250649}"/>
          </ac:spMkLst>
        </pc:spChg>
        <pc:picChg chg="mod">
          <ac:chgData name="Matan Eshel" userId="eb73e937759ae254" providerId="LiveId" clId="{49453775-E512-4678-AD77-473B3424D6A2}" dt="2022-09-23T10:33:33.138" v="1986" actId="1076"/>
          <ac:picMkLst>
            <pc:docMk/>
            <pc:sldMk cId="446814106" sldId="468"/>
            <ac:picMk id="4" creationId="{4B2486D6-73C3-2F01-583A-E75FB4BC8452}"/>
          </ac:picMkLst>
        </pc:picChg>
      </pc:sldChg>
      <pc:sldChg chg="modSp add mod ord modAnim">
        <pc:chgData name="Matan Eshel" userId="eb73e937759ae254" providerId="LiveId" clId="{49453775-E512-4678-AD77-473B3424D6A2}" dt="2022-09-23T12:03:28.737" v="3456" actId="14100"/>
        <pc:sldMkLst>
          <pc:docMk/>
          <pc:sldMk cId="829386683" sldId="468"/>
        </pc:sldMkLst>
        <pc:spChg chg="mod">
          <ac:chgData name="Matan Eshel" userId="eb73e937759ae254" providerId="LiveId" clId="{49453775-E512-4678-AD77-473B3424D6A2}" dt="2022-09-23T12:03:28.737" v="3456" actId="14100"/>
          <ac:spMkLst>
            <pc:docMk/>
            <pc:sldMk cId="829386683" sldId="468"/>
            <ac:spMk id="6" creationId="{32CA823F-CF69-13CC-8767-3424DABA026D}"/>
          </ac:spMkLst>
        </pc:spChg>
        <pc:spChg chg="mod">
          <ac:chgData name="Matan Eshel" userId="eb73e937759ae254" providerId="LiveId" clId="{49453775-E512-4678-AD77-473B3424D6A2}" dt="2022-09-23T12:03:11.366" v="3447" actId="20577"/>
          <ac:spMkLst>
            <pc:docMk/>
            <pc:sldMk cId="829386683" sldId="468"/>
            <ac:spMk id="9" creationId="{90944E5E-22FD-D368-1B0C-4E1A83250649}"/>
          </ac:spMkLst>
        </pc:spChg>
        <pc:picChg chg="mod">
          <ac:chgData name="Matan Eshel" userId="eb73e937759ae254" providerId="LiveId" clId="{49453775-E512-4678-AD77-473B3424D6A2}" dt="2022-09-23T12:03:19.443" v="3452" actId="1076"/>
          <ac:picMkLst>
            <pc:docMk/>
            <pc:sldMk cId="829386683" sldId="468"/>
            <ac:picMk id="4" creationId="{4B2486D6-73C3-2F01-583A-E75FB4BC8452}"/>
          </ac:picMkLst>
        </pc:picChg>
      </pc:sldChg>
      <pc:sldChg chg="del ord">
        <pc:chgData name="Matan Eshel" userId="eb73e937759ae254" providerId="LiveId" clId="{49453775-E512-4678-AD77-473B3424D6A2}" dt="2022-09-23T10:33:35.393" v="1987" actId="47"/>
        <pc:sldMkLst>
          <pc:docMk/>
          <pc:sldMk cId="3241048608" sldId="469"/>
        </pc:sldMkLst>
      </pc:sldChg>
      <pc:sldChg chg="del">
        <pc:chgData name="Matan Eshel" userId="eb73e937759ae254" providerId="LiveId" clId="{49453775-E512-4678-AD77-473B3424D6A2}" dt="2022-09-23T11:16:52.749" v="3070" actId="47"/>
        <pc:sldMkLst>
          <pc:docMk/>
          <pc:sldMk cId="3022755165" sldId="470"/>
        </pc:sldMkLst>
      </pc:sldChg>
      <pc:sldChg chg="delSp del mod ord">
        <pc:chgData name="Matan Eshel" userId="eb73e937759ae254" providerId="LiveId" clId="{49453775-E512-4678-AD77-473B3424D6A2}" dt="2022-09-23T11:32:35.147" v="3246" actId="47"/>
        <pc:sldMkLst>
          <pc:docMk/>
          <pc:sldMk cId="3050132603" sldId="471"/>
        </pc:sldMkLst>
        <pc:picChg chg="del">
          <ac:chgData name="Matan Eshel" userId="eb73e937759ae254" providerId="LiveId" clId="{49453775-E512-4678-AD77-473B3424D6A2}" dt="2022-09-23T11:32:13.810" v="3238" actId="21"/>
          <ac:picMkLst>
            <pc:docMk/>
            <pc:sldMk cId="3050132603" sldId="471"/>
            <ac:picMk id="4" creationId="{A44B20C1-C5CA-0282-E067-A4C425CC6334}"/>
          </ac:picMkLst>
        </pc:picChg>
      </pc:sldChg>
      <pc:sldChg chg="del">
        <pc:chgData name="Matan Eshel" userId="eb73e937759ae254" providerId="LiveId" clId="{49453775-E512-4678-AD77-473B3424D6A2}" dt="2022-09-23T11:17:05.096" v="3073" actId="47"/>
        <pc:sldMkLst>
          <pc:docMk/>
          <pc:sldMk cId="2311912879" sldId="472"/>
        </pc:sldMkLst>
      </pc:sldChg>
      <pc:sldChg chg="del">
        <pc:chgData name="Matan Eshel" userId="eb73e937759ae254" providerId="LiveId" clId="{49453775-E512-4678-AD77-473B3424D6A2}" dt="2022-09-23T11:17:07.434" v="3074" actId="47"/>
        <pc:sldMkLst>
          <pc:docMk/>
          <pc:sldMk cId="242260506" sldId="473"/>
        </pc:sldMkLst>
      </pc:sldChg>
      <pc:sldChg chg="del">
        <pc:chgData name="Matan Eshel" userId="eb73e937759ae254" providerId="LiveId" clId="{49453775-E512-4678-AD77-473B3424D6A2}" dt="2022-09-23T11:17:08.898" v="3075" actId="47"/>
        <pc:sldMkLst>
          <pc:docMk/>
          <pc:sldMk cId="2033469716" sldId="474"/>
        </pc:sldMkLst>
      </pc:sldChg>
      <pc:sldChg chg="del">
        <pc:chgData name="Matan Eshel" userId="eb73e937759ae254" providerId="LiveId" clId="{49453775-E512-4678-AD77-473B3424D6A2}" dt="2022-09-23T11:17:10.207" v="3076" actId="47"/>
        <pc:sldMkLst>
          <pc:docMk/>
          <pc:sldMk cId="2659921006" sldId="475"/>
        </pc:sldMkLst>
      </pc:sldChg>
      <pc:sldChg chg="del">
        <pc:chgData name="Matan Eshel" userId="eb73e937759ae254" providerId="LiveId" clId="{49453775-E512-4678-AD77-473B3424D6A2}" dt="2022-09-23T11:17:11.714" v="3077" actId="47"/>
        <pc:sldMkLst>
          <pc:docMk/>
          <pc:sldMk cId="3926100127" sldId="476"/>
        </pc:sldMkLst>
      </pc:sldChg>
      <pc:sldChg chg="del">
        <pc:chgData name="Matan Eshel" userId="eb73e937759ae254" providerId="LiveId" clId="{49453775-E512-4678-AD77-473B3424D6A2}" dt="2022-09-23T11:17:13.328" v="3078" actId="47"/>
        <pc:sldMkLst>
          <pc:docMk/>
          <pc:sldMk cId="1534070438" sldId="477"/>
        </pc:sldMkLst>
      </pc:sldChg>
      <pc:sldChg chg="del">
        <pc:chgData name="Matan Eshel" userId="eb73e937759ae254" providerId="LiveId" clId="{49453775-E512-4678-AD77-473B3424D6A2}" dt="2022-09-23T11:17:14.710" v="3079" actId="47"/>
        <pc:sldMkLst>
          <pc:docMk/>
          <pc:sldMk cId="1081990874" sldId="478"/>
        </pc:sldMkLst>
      </pc:sldChg>
      <pc:sldChg chg="del">
        <pc:chgData name="Matan Eshel" userId="eb73e937759ae254" providerId="LiveId" clId="{49453775-E512-4678-AD77-473B3424D6A2}" dt="2022-09-23T11:17:16.828" v="3080" actId="47"/>
        <pc:sldMkLst>
          <pc:docMk/>
          <pc:sldMk cId="2337036832" sldId="479"/>
        </pc:sldMkLst>
      </pc:sldChg>
      <pc:sldChg chg="addSp delSp modSp mod ord">
        <pc:chgData name="Matan Eshel" userId="eb73e937759ae254" providerId="LiveId" clId="{49453775-E512-4678-AD77-473B3424D6A2}" dt="2022-09-23T11:44:57.886" v="3305" actId="1076"/>
        <pc:sldMkLst>
          <pc:docMk/>
          <pc:sldMk cId="3921136785" sldId="480"/>
        </pc:sldMkLst>
        <pc:spChg chg="mod">
          <ac:chgData name="Matan Eshel" userId="eb73e937759ae254" providerId="LiveId" clId="{49453775-E512-4678-AD77-473B3424D6A2}" dt="2022-09-23T11:43:33.002" v="3289" actId="20577"/>
          <ac:spMkLst>
            <pc:docMk/>
            <pc:sldMk cId="3921136785" sldId="480"/>
            <ac:spMk id="2" creationId="{6293F1AD-E1BD-40D4-9214-455EFE43851C}"/>
          </ac:spMkLst>
        </pc:spChg>
        <pc:spChg chg="mod">
          <ac:chgData name="Matan Eshel" userId="eb73e937759ae254" providerId="LiveId" clId="{49453775-E512-4678-AD77-473B3424D6A2}" dt="2022-09-23T11:43:35.104" v="3290" actId="20577"/>
          <ac:spMkLst>
            <pc:docMk/>
            <pc:sldMk cId="3921136785" sldId="480"/>
            <ac:spMk id="4" creationId="{085A0DAA-B19B-79E2-8097-9B31CE0EB727}"/>
          </ac:spMkLst>
        </pc:spChg>
        <pc:graphicFrameChg chg="del modGraphic">
          <ac:chgData name="Matan Eshel" userId="eb73e937759ae254" providerId="LiveId" clId="{49453775-E512-4678-AD77-473B3424D6A2}" dt="2022-09-23T11:43:06.251" v="3271" actId="478"/>
          <ac:graphicFrameMkLst>
            <pc:docMk/>
            <pc:sldMk cId="3921136785" sldId="480"/>
            <ac:graphicFrameMk id="3" creationId="{52986C36-53E7-D2FB-4C93-6DD362304D11}"/>
          </ac:graphicFrameMkLst>
        </pc:graphicFrameChg>
        <pc:picChg chg="add mod">
          <ac:chgData name="Matan Eshel" userId="eb73e937759ae254" providerId="LiveId" clId="{49453775-E512-4678-AD77-473B3424D6A2}" dt="2022-09-23T11:44:54.999" v="3304" actId="1076"/>
          <ac:picMkLst>
            <pc:docMk/>
            <pc:sldMk cId="3921136785" sldId="480"/>
            <ac:picMk id="5" creationId="{7CBFD075-D058-FD6B-E1E6-CAAA9109D999}"/>
          </ac:picMkLst>
        </pc:picChg>
        <pc:picChg chg="add mod">
          <ac:chgData name="Matan Eshel" userId="eb73e937759ae254" providerId="LiveId" clId="{49453775-E512-4678-AD77-473B3424D6A2}" dt="2022-09-23T11:43:43.270" v="3295" actId="1076"/>
          <ac:picMkLst>
            <pc:docMk/>
            <pc:sldMk cId="3921136785" sldId="480"/>
            <ac:picMk id="6" creationId="{418D47D7-555C-0B2E-CB94-B7E02EDF6F7E}"/>
          </ac:picMkLst>
        </pc:picChg>
        <pc:picChg chg="mod">
          <ac:chgData name="Matan Eshel" userId="eb73e937759ae254" providerId="LiveId" clId="{49453775-E512-4678-AD77-473B3424D6A2}" dt="2022-09-23T11:44:57.886" v="3305" actId="1076"/>
          <ac:picMkLst>
            <pc:docMk/>
            <pc:sldMk cId="3921136785" sldId="480"/>
            <ac:picMk id="2050" creationId="{40B0F230-2520-0EC6-6807-3CB7B77215E6}"/>
          </ac:picMkLst>
        </pc:picChg>
      </pc:sldChg>
      <pc:sldChg chg="addSp modSp mod ord">
        <pc:chgData name="Matan Eshel" userId="eb73e937759ae254" providerId="LiveId" clId="{49453775-E512-4678-AD77-473B3424D6A2}" dt="2022-09-23T12:06:24.701" v="3469" actId="1076"/>
        <pc:sldMkLst>
          <pc:docMk/>
          <pc:sldMk cId="3550254500" sldId="481"/>
        </pc:sldMkLst>
        <pc:spChg chg="mod">
          <ac:chgData name="Matan Eshel" userId="eb73e937759ae254" providerId="LiveId" clId="{49453775-E512-4678-AD77-473B3424D6A2}" dt="2022-09-23T11:52:10.381" v="3410" actId="20577"/>
          <ac:spMkLst>
            <pc:docMk/>
            <pc:sldMk cId="3550254500" sldId="481"/>
            <ac:spMk id="6" creationId="{97728FF1-3BE4-6B97-4F27-DADC8430BE5A}"/>
          </ac:spMkLst>
        </pc:spChg>
        <pc:spChg chg="add mod">
          <ac:chgData name="Matan Eshel" userId="eb73e937759ae254" providerId="LiveId" clId="{49453775-E512-4678-AD77-473B3424D6A2}" dt="2022-09-23T12:06:24.701" v="3469" actId="1076"/>
          <ac:spMkLst>
            <pc:docMk/>
            <pc:sldMk cId="3550254500" sldId="481"/>
            <ac:spMk id="14" creationId="{9BB3A94F-7D05-B41E-1734-44C2508DE824}"/>
          </ac:spMkLst>
        </pc:spChg>
        <pc:spChg chg="add mod">
          <ac:chgData name="Matan Eshel" userId="eb73e937759ae254" providerId="LiveId" clId="{49453775-E512-4678-AD77-473B3424D6A2}" dt="2022-09-23T12:06:14.434" v="3465" actId="1076"/>
          <ac:spMkLst>
            <pc:docMk/>
            <pc:sldMk cId="3550254500" sldId="481"/>
            <ac:spMk id="15" creationId="{EF9A155E-00B8-D62A-BF1E-880771EE5A26}"/>
          </ac:spMkLst>
        </pc:spChg>
        <pc:picChg chg="add mod">
          <ac:chgData name="Matan Eshel" userId="eb73e937759ae254" providerId="LiveId" clId="{49453775-E512-4678-AD77-473B3424D6A2}" dt="2022-09-23T12:06:23.205" v="3468" actId="14100"/>
          <ac:picMkLst>
            <pc:docMk/>
            <pc:sldMk cId="3550254500" sldId="481"/>
            <ac:picMk id="4" creationId="{08F60C83-F014-7704-AE9F-247E0A28DD82}"/>
          </ac:picMkLst>
        </pc:picChg>
        <pc:picChg chg="add mod">
          <ac:chgData name="Matan Eshel" userId="eb73e937759ae254" providerId="LiveId" clId="{49453775-E512-4678-AD77-473B3424D6A2}" dt="2022-09-23T12:06:19.814" v="3467" actId="1076"/>
          <ac:picMkLst>
            <pc:docMk/>
            <pc:sldMk cId="3550254500" sldId="481"/>
            <ac:picMk id="9" creationId="{FDBC719A-B6E7-E758-1B8D-754C256EAB5E}"/>
          </ac:picMkLst>
        </pc:picChg>
        <pc:picChg chg="add mod">
          <ac:chgData name="Matan Eshel" userId="eb73e937759ae254" providerId="LiveId" clId="{49453775-E512-4678-AD77-473B3424D6A2}" dt="2022-09-23T12:06:09.882" v="3462" actId="14100"/>
          <ac:picMkLst>
            <pc:docMk/>
            <pc:sldMk cId="3550254500" sldId="481"/>
            <ac:picMk id="13" creationId="{338F5D6E-1A81-63B3-0D10-788B6CBBC64E}"/>
          </ac:picMkLst>
        </pc:picChg>
      </pc:sldChg>
      <pc:sldChg chg="delSp modSp del mod">
        <pc:chgData name="Matan Eshel" userId="eb73e937759ae254" providerId="LiveId" clId="{49453775-E512-4678-AD77-473B3424D6A2}" dt="2022-09-23T11:34:12.104" v="3265" actId="47"/>
        <pc:sldMkLst>
          <pc:docMk/>
          <pc:sldMk cId="609140938" sldId="482"/>
        </pc:sldMkLst>
        <pc:spChg chg="mod">
          <ac:chgData name="Matan Eshel" userId="eb73e937759ae254" providerId="LiveId" clId="{49453775-E512-4678-AD77-473B3424D6A2}" dt="2022-09-23T11:34:03.367" v="3263" actId="20577"/>
          <ac:spMkLst>
            <pc:docMk/>
            <pc:sldMk cId="609140938" sldId="482"/>
            <ac:spMk id="6" creationId="{97728FF1-3BE4-6B97-4F27-DADC8430BE5A}"/>
          </ac:spMkLst>
        </pc:spChg>
        <pc:picChg chg="del">
          <ac:chgData name="Matan Eshel" userId="eb73e937759ae254" providerId="LiveId" clId="{49453775-E512-4678-AD77-473B3424D6A2}" dt="2022-09-23T11:34:09.537" v="3264" actId="478"/>
          <ac:picMkLst>
            <pc:docMk/>
            <pc:sldMk cId="609140938" sldId="482"/>
            <ac:picMk id="4" creationId="{63EF1FBB-0B4B-0105-20D2-B5FEAADB49E0}"/>
          </ac:picMkLst>
        </pc:picChg>
      </pc:sldChg>
      <pc:sldChg chg="del">
        <pc:chgData name="Matan Eshel" userId="eb73e937759ae254" providerId="LiveId" clId="{49453775-E512-4678-AD77-473B3424D6A2}" dt="2022-09-23T11:17:37.036" v="3083" actId="47"/>
        <pc:sldMkLst>
          <pc:docMk/>
          <pc:sldMk cId="3209551726" sldId="483"/>
        </pc:sldMkLst>
      </pc:sldChg>
      <pc:sldChg chg="ord">
        <pc:chgData name="Matan Eshel" userId="eb73e937759ae254" providerId="LiveId" clId="{49453775-E512-4678-AD77-473B3424D6A2}" dt="2022-09-23T11:53:56.932" v="3418"/>
        <pc:sldMkLst>
          <pc:docMk/>
          <pc:sldMk cId="3978865963" sldId="484"/>
        </pc:sldMkLst>
      </pc:sldChg>
      <pc:sldChg chg="del">
        <pc:chgData name="Matan Eshel" userId="eb73e937759ae254" providerId="LiveId" clId="{49453775-E512-4678-AD77-473B3424D6A2}" dt="2022-09-23T11:46:41.052" v="3311" actId="47"/>
        <pc:sldMkLst>
          <pc:docMk/>
          <pc:sldMk cId="4141782485" sldId="485"/>
        </pc:sldMkLst>
      </pc:sldChg>
      <pc:sldChg chg="del">
        <pc:chgData name="Matan Eshel" userId="eb73e937759ae254" providerId="LiveId" clId="{49453775-E512-4678-AD77-473B3424D6A2}" dt="2022-09-23T11:26:43.190" v="3196" actId="47"/>
        <pc:sldMkLst>
          <pc:docMk/>
          <pc:sldMk cId="1781412933" sldId="486"/>
        </pc:sldMkLst>
      </pc:sldChg>
      <pc:sldChg chg="del">
        <pc:chgData name="Matan Eshel" userId="eb73e937759ae254" providerId="LiveId" clId="{49453775-E512-4678-AD77-473B3424D6A2}" dt="2022-09-23T11:26:45.141" v="3197" actId="47"/>
        <pc:sldMkLst>
          <pc:docMk/>
          <pc:sldMk cId="3342746049" sldId="487"/>
        </pc:sldMkLst>
      </pc:sldChg>
      <pc:sldChg chg="del">
        <pc:chgData name="Matan Eshel" userId="eb73e937759ae254" providerId="LiveId" clId="{49453775-E512-4678-AD77-473B3424D6A2}" dt="2022-09-23T11:26:46.176" v="3198" actId="47"/>
        <pc:sldMkLst>
          <pc:docMk/>
          <pc:sldMk cId="1711183295" sldId="488"/>
        </pc:sldMkLst>
      </pc:sldChg>
      <pc:sldChg chg="del">
        <pc:chgData name="Matan Eshel" userId="eb73e937759ae254" providerId="LiveId" clId="{49453775-E512-4678-AD77-473B3424D6A2}" dt="2022-09-23T11:50:30.110" v="3375" actId="47"/>
        <pc:sldMkLst>
          <pc:docMk/>
          <pc:sldMk cId="2038231409" sldId="489"/>
        </pc:sldMkLst>
      </pc:sldChg>
      <pc:sldChg chg="del">
        <pc:chgData name="Matan Eshel" userId="eb73e937759ae254" providerId="LiveId" clId="{49453775-E512-4678-AD77-473B3424D6A2}" dt="2022-09-23T11:18:32.668" v="3086" actId="47"/>
        <pc:sldMkLst>
          <pc:docMk/>
          <pc:sldMk cId="1830717413" sldId="490"/>
        </pc:sldMkLst>
      </pc:sldChg>
      <pc:sldChg chg="del">
        <pc:chgData name="Matan Eshel" userId="eb73e937759ae254" providerId="LiveId" clId="{49453775-E512-4678-AD77-473B3424D6A2}" dt="2022-09-23T11:18:31.817" v="3085" actId="47"/>
        <pc:sldMkLst>
          <pc:docMk/>
          <pc:sldMk cId="3569811955" sldId="491"/>
        </pc:sldMkLst>
      </pc:sldChg>
      <pc:sldChg chg="del">
        <pc:chgData name="Matan Eshel" userId="eb73e937759ae254" providerId="LiveId" clId="{49453775-E512-4678-AD77-473B3424D6A2}" dt="2022-09-23T11:18:33.901" v="3087" actId="47"/>
        <pc:sldMkLst>
          <pc:docMk/>
          <pc:sldMk cId="982681321" sldId="492"/>
        </pc:sldMkLst>
      </pc:sldChg>
      <pc:sldChg chg="del">
        <pc:chgData name="Matan Eshel" userId="eb73e937759ae254" providerId="LiveId" clId="{49453775-E512-4678-AD77-473B3424D6A2}" dt="2022-09-23T11:18:41.832" v="3088" actId="47"/>
        <pc:sldMkLst>
          <pc:docMk/>
          <pc:sldMk cId="2719332542" sldId="493"/>
        </pc:sldMkLst>
      </pc:sldChg>
      <pc:sldChg chg="del">
        <pc:chgData name="Matan Eshel" userId="eb73e937759ae254" providerId="LiveId" clId="{49453775-E512-4678-AD77-473B3424D6A2}" dt="2022-09-23T11:18:42.838" v="3089" actId="47"/>
        <pc:sldMkLst>
          <pc:docMk/>
          <pc:sldMk cId="3880775511" sldId="494"/>
        </pc:sldMkLst>
      </pc:sldChg>
      <pc:sldChg chg="ord">
        <pc:chgData name="Matan Eshel" userId="eb73e937759ae254" providerId="LiveId" clId="{49453775-E512-4678-AD77-473B3424D6A2}" dt="2022-09-23T11:46:50.931" v="3313"/>
        <pc:sldMkLst>
          <pc:docMk/>
          <pc:sldMk cId="1523111419" sldId="495"/>
        </pc:sldMkLst>
      </pc:sldChg>
      <pc:sldChg chg="mod ord modShow">
        <pc:chgData name="Matan Eshel" userId="eb73e937759ae254" providerId="LiveId" clId="{49453775-E512-4678-AD77-473B3424D6A2}" dt="2022-09-23T12:08:10.747" v="3472" actId="729"/>
        <pc:sldMkLst>
          <pc:docMk/>
          <pc:sldMk cId="3462177965" sldId="496"/>
        </pc:sldMkLst>
      </pc:sldChg>
      <pc:sldChg chg="add del mod ord modShow">
        <pc:chgData name="Matan Eshel" userId="eb73e937759ae254" providerId="LiveId" clId="{49453775-E512-4678-AD77-473B3424D6A2}" dt="2022-09-23T12:08:06.933" v="3471" actId="729"/>
        <pc:sldMkLst>
          <pc:docMk/>
          <pc:sldMk cId="2941065283" sldId="497"/>
        </pc:sldMkLst>
      </pc:sldChg>
      <pc:sldChg chg="del">
        <pc:chgData name="Matan Eshel" userId="eb73e937759ae254" providerId="LiveId" clId="{49453775-E512-4678-AD77-473B3424D6A2}" dt="2022-09-23T11:18:49.910" v="3090" actId="47"/>
        <pc:sldMkLst>
          <pc:docMk/>
          <pc:sldMk cId="3045632209" sldId="499"/>
        </pc:sldMkLst>
      </pc:sldChg>
      <pc:sldChg chg="del">
        <pc:chgData name="Matan Eshel" userId="eb73e937759ae254" providerId="LiveId" clId="{49453775-E512-4678-AD77-473B3424D6A2}" dt="2022-09-23T11:19:57.731" v="3103" actId="47"/>
        <pc:sldMkLst>
          <pc:docMk/>
          <pc:sldMk cId="2118306129" sldId="500"/>
        </pc:sldMkLst>
      </pc:sldChg>
      <pc:sldChg chg="del">
        <pc:chgData name="Matan Eshel" userId="eb73e937759ae254" providerId="LiveId" clId="{49453775-E512-4678-AD77-473B3424D6A2}" dt="2022-09-23T11:18:58.388" v="3091" actId="47"/>
        <pc:sldMkLst>
          <pc:docMk/>
          <pc:sldMk cId="2131869296" sldId="501"/>
        </pc:sldMkLst>
      </pc:sldChg>
      <pc:sldChg chg="del">
        <pc:chgData name="Matan Eshel" userId="eb73e937759ae254" providerId="LiveId" clId="{49453775-E512-4678-AD77-473B3424D6A2}" dt="2022-09-23T11:18:59.274" v="3092" actId="47"/>
        <pc:sldMkLst>
          <pc:docMk/>
          <pc:sldMk cId="3212940743" sldId="502"/>
        </pc:sldMkLst>
      </pc:sldChg>
      <pc:sldChg chg="del">
        <pc:chgData name="Matan Eshel" userId="eb73e937759ae254" providerId="LiveId" clId="{49453775-E512-4678-AD77-473B3424D6A2}" dt="2022-09-23T11:19:00.554" v="3093" actId="47"/>
        <pc:sldMkLst>
          <pc:docMk/>
          <pc:sldMk cId="292339058" sldId="503"/>
        </pc:sldMkLst>
      </pc:sldChg>
      <pc:sldChg chg="add del">
        <pc:chgData name="Matan Eshel" userId="eb73e937759ae254" providerId="LiveId" clId="{49453775-E512-4678-AD77-473B3424D6A2}" dt="2022-09-23T11:19:18.445" v="3097" actId="47"/>
        <pc:sldMkLst>
          <pc:docMk/>
          <pc:sldMk cId="192362558" sldId="504"/>
        </pc:sldMkLst>
      </pc:sldChg>
      <pc:sldChg chg="del">
        <pc:chgData name="Matan Eshel" userId="eb73e937759ae254" providerId="LiveId" clId="{49453775-E512-4678-AD77-473B3424D6A2}" dt="2022-09-23T11:19:04.072" v="3094" actId="47"/>
        <pc:sldMkLst>
          <pc:docMk/>
          <pc:sldMk cId="2258101001" sldId="505"/>
        </pc:sldMkLst>
      </pc:sldChg>
      <pc:sldChg chg="del">
        <pc:chgData name="Matan Eshel" userId="eb73e937759ae254" providerId="LiveId" clId="{49453775-E512-4678-AD77-473B3424D6A2}" dt="2022-09-23T11:19:19.930" v="3098" actId="47"/>
        <pc:sldMkLst>
          <pc:docMk/>
          <pc:sldMk cId="1485238960" sldId="506"/>
        </pc:sldMkLst>
      </pc:sldChg>
      <pc:sldChg chg="ord">
        <pc:chgData name="Matan Eshel" userId="eb73e937759ae254" providerId="LiveId" clId="{49453775-E512-4678-AD77-473B3424D6A2}" dt="2022-09-23T11:19:34.864" v="3100"/>
        <pc:sldMkLst>
          <pc:docMk/>
          <pc:sldMk cId="704425407" sldId="507"/>
        </pc:sldMkLst>
      </pc:sldChg>
      <pc:sldChg chg="del">
        <pc:chgData name="Matan Eshel" userId="eb73e937759ae254" providerId="LiveId" clId="{49453775-E512-4678-AD77-473B3424D6A2}" dt="2022-09-23T11:19:56.312" v="3102" actId="47"/>
        <pc:sldMkLst>
          <pc:docMk/>
          <pc:sldMk cId="2062185643" sldId="508"/>
        </pc:sldMkLst>
      </pc:sldChg>
      <pc:sldChg chg="del ord">
        <pc:chgData name="Matan Eshel" userId="eb73e937759ae254" providerId="LiveId" clId="{49453775-E512-4678-AD77-473B3424D6A2}" dt="2022-09-23T11:27:06.385" v="3201" actId="47"/>
        <pc:sldMkLst>
          <pc:docMk/>
          <pc:sldMk cId="1431992139" sldId="509"/>
        </pc:sldMkLst>
      </pc:sldChg>
      <pc:sldChg chg="del">
        <pc:chgData name="Matan Eshel" userId="eb73e937759ae254" providerId="LiveId" clId="{49453775-E512-4678-AD77-473B3424D6A2}" dt="2022-09-23T11:19:41.299" v="3101" actId="47"/>
        <pc:sldMkLst>
          <pc:docMk/>
          <pc:sldMk cId="2344810837" sldId="511"/>
        </pc:sldMkLst>
      </pc:sldChg>
      <pc:sldChg chg="modSp mod">
        <pc:chgData name="Matan Eshel" userId="eb73e937759ae254" providerId="LiveId" clId="{49453775-E512-4678-AD77-473B3424D6A2}" dt="2022-09-23T11:20:25.219" v="3105" actId="20577"/>
        <pc:sldMkLst>
          <pc:docMk/>
          <pc:sldMk cId="2998747975" sldId="512"/>
        </pc:sldMkLst>
        <pc:spChg chg="mod">
          <ac:chgData name="Matan Eshel" userId="eb73e937759ae254" providerId="LiveId" clId="{49453775-E512-4678-AD77-473B3424D6A2}" dt="2022-09-23T11:20:25.219" v="3105" actId="20577"/>
          <ac:spMkLst>
            <pc:docMk/>
            <pc:sldMk cId="2998747975" sldId="512"/>
            <ac:spMk id="2" creationId="{6293F1AD-E1BD-40D4-9214-455EFE43851C}"/>
          </ac:spMkLst>
        </pc:spChg>
      </pc:sldChg>
      <pc:sldChg chg="modSp mod ord">
        <pc:chgData name="Matan Eshel" userId="eb73e937759ae254" providerId="LiveId" clId="{49453775-E512-4678-AD77-473B3424D6A2}" dt="2022-09-23T11:31:07.093" v="3232" actId="20578"/>
        <pc:sldMkLst>
          <pc:docMk/>
          <pc:sldMk cId="1854792504" sldId="518"/>
        </pc:sldMkLst>
        <pc:spChg chg="mod">
          <ac:chgData name="Matan Eshel" userId="eb73e937759ae254" providerId="LiveId" clId="{49453775-E512-4678-AD77-473B3424D6A2}" dt="2022-09-23T11:30:38.574" v="3229" actId="313"/>
          <ac:spMkLst>
            <pc:docMk/>
            <pc:sldMk cId="1854792504" sldId="518"/>
            <ac:spMk id="5" creationId="{14804053-724F-3D9F-B877-C452C9B21626}"/>
          </ac:spMkLst>
        </pc:spChg>
      </pc:sldChg>
      <pc:sldChg chg="addSp delSp modSp add mod ord modAnim">
        <pc:chgData name="Matan Eshel" userId="eb73e937759ae254" providerId="LiveId" clId="{49453775-E512-4678-AD77-473B3424D6A2}" dt="2022-09-23T08:19:13.028" v="911"/>
        <pc:sldMkLst>
          <pc:docMk/>
          <pc:sldMk cId="2375490264" sldId="519"/>
        </pc:sldMkLst>
        <pc:spChg chg="del mod">
          <ac:chgData name="Matan Eshel" userId="eb73e937759ae254" providerId="LiveId" clId="{49453775-E512-4678-AD77-473B3424D6A2}" dt="2022-09-20T20:17:13.023" v="77" actId="478"/>
          <ac:spMkLst>
            <pc:docMk/>
            <pc:sldMk cId="2375490264" sldId="519"/>
            <ac:spMk id="2" creationId="{614437B3-FD60-40EB-A8D9-5E3FE122BCF4}"/>
          </ac:spMkLst>
        </pc:spChg>
        <pc:spChg chg="add del mod">
          <ac:chgData name="Matan Eshel" userId="eb73e937759ae254" providerId="LiveId" clId="{49453775-E512-4678-AD77-473B3424D6A2}" dt="2022-09-23T07:37:40.192" v="355" actId="478"/>
          <ac:spMkLst>
            <pc:docMk/>
            <pc:sldMk cId="2375490264" sldId="519"/>
            <ac:spMk id="2" creationId="{BE1714B7-7E0F-B532-E962-8EECE2FCD5FD}"/>
          </ac:spMkLst>
        </pc:spChg>
        <pc:spChg chg="add del mod">
          <ac:chgData name="Matan Eshel" userId="eb73e937759ae254" providerId="LiveId" clId="{49453775-E512-4678-AD77-473B3424D6A2}" dt="2022-09-23T07:50:59.751" v="438" actId="478"/>
          <ac:spMkLst>
            <pc:docMk/>
            <pc:sldMk cId="2375490264" sldId="519"/>
            <ac:spMk id="5" creationId="{7C1E9E3E-B873-0431-5944-664909078834}"/>
          </ac:spMkLst>
        </pc:spChg>
        <pc:spChg chg="add del mod">
          <ac:chgData name="Matan Eshel" userId="eb73e937759ae254" providerId="LiveId" clId="{49453775-E512-4678-AD77-473B3424D6A2}" dt="2022-09-23T07:40:49.040" v="383" actId="11529"/>
          <ac:spMkLst>
            <pc:docMk/>
            <pc:sldMk cId="2375490264" sldId="519"/>
            <ac:spMk id="6" creationId="{72FAC435-CDA8-7428-3C7C-BDCD116377B2}"/>
          </ac:spMkLst>
        </pc:spChg>
        <pc:spChg chg="add del mod">
          <ac:chgData name="Matan Eshel" userId="eb73e937759ae254" providerId="LiveId" clId="{49453775-E512-4678-AD77-473B3424D6A2}" dt="2022-09-23T07:41:34.932" v="394" actId="478"/>
          <ac:spMkLst>
            <pc:docMk/>
            <pc:sldMk cId="2375490264" sldId="519"/>
            <ac:spMk id="7" creationId="{D4344529-43CB-7840-7438-D2BE853B1A41}"/>
          </ac:spMkLst>
        </pc:spChg>
        <pc:spChg chg="add mod">
          <ac:chgData name="Matan Eshel" userId="eb73e937759ae254" providerId="LiveId" clId="{49453775-E512-4678-AD77-473B3424D6A2}" dt="2022-09-23T07:58:48.397" v="495" actId="14100"/>
          <ac:spMkLst>
            <pc:docMk/>
            <pc:sldMk cId="2375490264" sldId="519"/>
            <ac:spMk id="8" creationId="{35BE70D4-4FB4-515E-24E2-4B9CE7E901A5}"/>
          </ac:spMkLst>
        </pc:spChg>
        <pc:spChg chg="add mod">
          <ac:chgData name="Matan Eshel" userId="eb73e937759ae254" providerId="LiveId" clId="{49453775-E512-4678-AD77-473B3424D6A2}" dt="2022-09-23T07:59:57.845" v="503" actId="688"/>
          <ac:spMkLst>
            <pc:docMk/>
            <pc:sldMk cId="2375490264" sldId="519"/>
            <ac:spMk id="12" creationId="{05024C4F-2FA4-F077-9187-E8E7D4CFE8BA}"/>
          </ac:spMkLst>
        </pc:spChg>
        <pc:spChg chg="add mod">
          <ac:chgData name="Matan Eshel" userId="eb73e937759ae254" providerId="LiveId" clId="{49453775-E512-4678-AD77-473B3424D6A2}" dt="2022-09-23T07:51:46.935" v="454" actId="1076"/>
          <ac:spMkLst>
            <pc:docMk/>
            <pc:sldMk cId="2375490264" sldId="519"/>
            <ac:spMk id="17" creationId="{4F8F851D-23F8-6159-0DBE-92588965376C}"/>
          </ac:spMkLst>
        </pc:spChg>
        <pc:spChg chg="add mod">
          <ac:chgData name="Matan Eshel" userId="eb73e937759ae254" providerId="LiveId" clId="{49453775-E512-4678-AD77-473B3424D6A2}" dt="2022-09-23T07:52:04.823" v="460" actId="1076"/>
          <ac:spMkLst>
            <pc:docMk/>
            <pc:sldMk cId="2375490264" sldId="519"/>
            <ac:spMk id="18" creationId="{660634B8-7C02-30E5-AEA7-513169D31747}"/>
          </ac:spMkLst>
        </pc:spChg>
        <pc:spChg chg="add mod">
          <ac:chgData name="Matan Eshel" userId="eb73e937759ae254" providerId="LiveId" clId="{49453775-E512-4678-AD77-473B3424D6A2}" dt="2022-09-23T07:59:55.362" v="502" actId="688"/>
          <ac:spMkLst>
            <pc:docMk/>
            <pc:sldMk cId="2375490264" sldId="519"/>
            <ac:spMk id="23" creationId="{077A48CF-D68A-C22E-6B1F-C5BDB9D1155E}"/>
          </ac:spMkLst>
        </pc:spChg>
        <pc:spChg chg="add mod">
          <ac:chgData name="Matan Eshel" userId="eb73e937759ae254" providerId="LiveId" clId="{49453775-E512-4678-AD77-473B3424D6A2}" dt="2022-09-23T08:00:11.235" v="507" actId="1076"/>
          <ac:spMkLst>
            <pc:docMk/>
            <pc:sldMk cId="2375490264" sldId="519"/>
            <ac:spMk id="24" creationId="{8BDA117A-9A1E-CB56-04BE-EA2A0B82D5C6}"/>
          </ac:spMkLst>
        </pc:spChg>
        <pc:spChg chg="add mod">
          <ac:chgData name="Matan Eshel" userId="eb73e937759ae254" providerId="LiveId" clId="{49453775-E512-4678-AD77-473B3424D6A2}" dt="2022-09-23T08:01:48.530" v="516" actId="14100"/>
          <ac:spMkLst>
            <pc:docMk/>
            <pc:sldMk cId="2375490264" sldId="519"/>
            <ac:spMk id="27" creationId="{D6442BD3-6A3C-1682-3FE3-1C992006723A}"/>
          </ac:spMkLst>
        </pc:spChg>
        <pc:picChg chg="add mod">
          <ac:chgData name="Matan Eshel" userId="eb73e937759ae254" providerId="LiveId" clId="{49453775-E512-4678-AD77-473B3424D6A2}" dt="2022-09-23T08:00:07.081" v="506" actId="14100"/>
          <ac:picMkLst>
            <pc:docMk/>
            <pc:sldMk cId="2375490264" sldId="519"/>
            <ac:picMk id="3" creationId="{1CADE15B-63CC-B3BA-4F68-B3E8293CF364}"/>
          </ac:picMkLst>
        </pc:picChg>
        <pc:picChg chg="add mod">
          <ac:chgData name="Matan Eshel" userId="eb73e937759ae254" providerId="LiveId" clId="{49453775-E512-4678-AD77-473B3424D6A2}" dt="2022-09-23T07:51:58.135" v="458" actId="14100"/>
          <ac:picMkLst>
            <pc:docMk/>
            <pc:sldMk cId="2375490264" sldId="519"/>
            <ac:picMk id="4" creationId="{9AD2F17A-0DF7-8F4A-5C61-9EBAE4EEDA8F}"/>
          </ac:picMkLst>
        </pc:picChg>
        <pc:picChg chg="add del mod">
          <ac:chgData name="Matan Eshel" userId="eb73e937759ae254" providerId="LiveId" clId="{49453775-E512-4678-AD77-473B3424D6A2}" dt="2022-09-23T07:45:28.360" v="404" actId="478"/>
          <ac:picMkLst>
            <pc:docMk/>
            <pc:sldMk cId="2375490264" sldId="519"/>
            <ac:picMk id="9" creationId="{8AD61A8D-0BC5-7543-EF7A-5110E18FE909}"/>
          </ac:picMkLst>
        </pc:picChg>
        <pc:picChg chg="add mod">
          <ac:chgData name="Matan Eshel" userId="eb73e937759ae254" providerId="LiveId" clId="{49453775-E512-4678-AD77-473B3424D6A2}" dt="2022-09-23T07:52:02.503" v="459" actId="14100"/>
          <ac:picMkLst>
            <pc:docMk/>
            <pc:sldMk cId="2375490264" sldId="519"/>
            <ac:picMk id="11" creationId="{0EDC9145-AB4B-A669-F99C-FA20D74BDC0C}"/>
          </ac:picMkLst>
        </pc:picChg>
        <pc:picChg chg="add mod">
          <ac:chgData name="Matan Eshel" userId="eb73e937759ae254" providerId="LiveId" clId="{49453775-E512-4678-AD77-473B3424D6A2}" dt="2022-09-23T08:02:11.235" v="522" actId="1076"/>
          <ac:picMkLst>
            <pc:docMk/>
            <pc:sldMk cId="2375490264" sldId="519"/>
            <ac:picMk id="14" creationId="{755872D1-E704-837B-29AF-E8C4BCAE7C2A}"/>
          </ac:picMkLst>
        </pc:picChg>
        <pc:picChg chg="add del mod">
          <ac:chgData name="Matan Eshel" userId="eb73e937759ae254" providerId="LiveId" clId="{49453775-E512-4678-AD77-473B3424D6A2}" dt="2022-09-23T07:57:23.440" v="464" actId="478"/>
          <ac:picMkLst>
            <pc:docMk/>
            <pc:sldMk cId="2375490264" sldId="519"/>
            <ac:picMk id="16" creationId="{A102A7B9-BDAA-9152-70D0-D8FAC0D6419E}"/>
          </ac:picMkLst>
        </pc:picChg>
        <pc:picChg chg="add mod">
          <ac:chgData name="Matan Eshel" userId="eb73e937759ae254" providerId="LiveId" clId="{49453775-E512-4678-AD77-473B3424D6A2}" dt="2022-09-23T07:58:26.012" v="486" actId="1076"/>
          <ac:picMkLst>
            <pc:docMk/>
            <pc:sldMk cId="2375490264" sldId="519"/>
            <ac:picMk id="20" creationId="{869335DE-62F5-9410-1EC3-20620CE2D07F}"/>
          </ac:picMkLst>
        </pc:picChg>
        <pc:picChg chg="add mod">
          <ac:chgData name="Matan Eshel" userId="eb73e937759ae254" providerId="LiveId" clId="{49453775-E512-4678-AD77-473B3424D6A2}" dt="2022-09-23T07:59:59.992" v="504" actId="1076"/>
          <ac:picMkLst>
            <pc:docMk/>
            <pc:sldMk cId="2375490264" sldId="519"/>
            <ac:picMk id="22" creationId="{FEDC2B09-14C9-AE87-6211-C2C303B2DE60}"/>
          </ac:picMkLst>
        </pc:picChg>
        <pc:picChg chg="add mod">
          <ac:chgData name="Matan Eshel" userId="eb73e937759ae254" providerId="LiveId" clId="{49453775-E512-4678-AD77-473B3424D6A2}" dt="2022-09-23T08:01:37.690" v="511" actId="14100"/>
          <ac:picMkLst>
            <pc:docMk/>
            <pc:sldMk cId="2375490264" sldId="519"/>
            <ac:picMk id="25" creationId="{035CE501-67A6-24D8-09CD-9EE54B2D14E7}"/>
          </ac:picMkLst>
        </pc:picChg>
        <pc:picChg chg="add del mod">
          <ac:chgData name="Matan Eshel" userId="eb73e937759ae254" providerId="LiveId" clId="{49453775-E512-4678-AD77-473B3424D6A2}" dt="2022-09-23T08:01:42.367" v="513"/>
          <ac:picMkLst>
            <pc:docMk/>
            <pc:sldMk cId="2375490264" sldId="519"/>
            <ac:picMk id="26" creationId="{5351ADAD-41FB-FFA4-391B-6D0717993400}"/>
          </ac:picMkLst>
        </pc:picChg>
        <pc:picChg chg="add mod">
          <ac:chgData name="Matan Eshel" userId="eb73e937759ae254" providerId="LiveId" clId="{49453775-E512-4678-AD77-473B3424D6A2}" dt="2022-09-23T08:02:16.597" v="524" actId="1076"/>
          <ac:picMkLst>
            <pc:docMk/>
            <pc:sldMk cId="2375490264" sldId="519"/>
            <ac:picMk id="28" creationId="{D4DB92B6-AD0E-B149-D330-04FE61CA29D1}"/>
          </ac:picMkLst>
        </pc:picChg>
      </pc:sldChg>
      <pc:sldChg chg="addSp modSp add del mod">
        <pc:chgData name="Matan Eshel" userId="eb73e937759ae254" providerId="LiveId" clId="{49453775-E512-4678-AD77-473B3424D6A2}" dt="2022-09-23T08:07:02.387" v="547" actId="47"/>
        <pc:sldMkLst>
          <pc:docMk/>
          <pc:sldMk cId="3754873295" sldId="520"/>
        </pc:sldMkLst>
        <pc:spChg chg="mod">
          <ac:chgData name="Matan Eshel" userId="eb73e937759ae254" providerId="LiveId" clId="{49453775-E512-4678-AD77-473B3424D6A2}" dt="2022-09-21T13:36:10.486" v="206" actId="120"/>
          <ac:spMkLst>
            <pc:docMk/>
            <pc:sldMk cId="3754873295" sldId="520"/>
            <ac:spMk id="2" creationId="{BE1714B7-7E0F-B532-E962-8EECE2FCD5FD}"/>
          </ac:spMkLst>
        </pc:spChg>
        <pc:picChg chg="add mod">
          <ac:chgData name="Matan Eshel" userId="eb73e937759ae254" providerId="LiveId" clId="{49453775-E512-4678-AD77-473B3424D6A2}" dt="2022-09-21T13:36:51.036" v="212" actId="1076"/>
          <ac:picMkLst>
            <pc:docMk/>
            <pc:sldMk cId="3754873295" sldId="520"/>
            <ac:picMk id="3" creationId="{35FB54A7-F847-13FE-E0DF-51CAFB0D73CD}"/>
          </ac:picMkLst>
        </pc:picChg>
        <pc:picChg chg="add mod">
          <ac:chgData name="Matan Eshel" userId="eb73e937759ae254" providerId="LiveId" clId="{49453775-E512-4678-AD77-473B3424D6A2}" dt="2022-09-21T13:36:20.461" v="207"/>
          <ac:picMkLst>
            <pc:docMk/>
            <pc:sldMk cId="3754873295" sldId="520"/>
            <ac:picMk id="4" creationId="{99ECA98D-4F64-3020-F366-D62281BBFAE3}"/>
          </ac:picMkLst>
        </pc:picChg>
        <pc:picChg chg="add mod">
          <ac:chgData name="Matan Eshel" userId="eb73e937759ae254" providerId="LiveId" clId="{49453775-E512-4678-AD77-473B3424D6A2}" dt="2022-09-21T13:36:48.835" v="211" actId="14100"/>
          <ac:picMkLst>
            <pc:docMk/>
            <pc:sldMk cId="3754873295" sldId="520"/>
            <ac:picMk id="5" creationId="{0B4AAE2E-EC94-8C6E-6672-47AF96B7C34E}"/>
          </ac:picMkLst>
        </pc:picChg>
      </pc:sldChg>
      <pc:sldChg chg="delSp add del mod">
        <pc:chgData name="Matan Eshel" userId="eb73e937759ae254" providerId="LiveId" clId="{49453775-E512-4678-AD77-473B3424D6A2}" dt="2022-09-21T13:39:37.131" v="224" actId="47"/>
        <pc:sldMkLst>
          <pc:docMk/>
          <pc:sldMk cId="3556376212" sldId="521"/>
        </pc:sldMkLst>
        <pc:picChg chg="del">
          <ac:chgData name="Matan Eshel" userId="eb73e937759ae254" providerId="LiveId" clId="{49453775-E512-4678-AD77-473B3424D6A2}" dt="2022-09-21T13:38:19.161" v="216" actId="478"/>
          <ac:picMkLst>
            <pc:docMk/>
            <pc:sldMk cId="3556376212" sldId="521"/>
            <ac:picMk id="3" creationId="{35FB54A7-F847-13FE-E0DF-51CAFB0D73CD}"/>
          </ac:picMkLst>
        </pc:picChg>
        <pc:picChg chg="del">
          <ac:chgData name="Matan Eshel" userId="eb73e937759ae254" providerId="LiveId" clId="{49453775-E512-4678-AD77-473B3424D6A2}" dt="2022-09-21T13:38:18.799" v="215" actId="478"/>
          <ac:picMkLst>
            <pc:docMk/>
            <pc:sldMk cId="3556376212" sldId="521"/>
            <ac:picMk id="4" creationId="{99ECA98D-4F64-3020-F366-D62281BBFAE3}"/>
          </ac:picMkLst>
        </pc:picChg>
        <pc:picChg chg="del">
          <ac:chgData name="Matan Eshel" userId="eb73e937759ae254" providerId="LiveId" clId="{49453775-E512-4678-AD77-473B3424D6A2}" dt="2022-09-21T13:38:18.328" v="214" actId="478"/>
          <ac:picMkLst>
            <pc:docMk/>
            <pc:sldMk cId="3556376212" sldId="521"/>
            <ac:picMk id="5" creationId="{0B4AAE2E-EC94-8C6E-6672-47AF96B7C34E}"/>
          </ac:picMkLst>
        </pc:picChg>
      </pc:sldChg>
      <pc:sldChg chg="modSp add mod ord">
        <pc:chgData name="Matan Eshel" userId="eb73e937759ae254" providerId="LiveId" clId="{49453775-E512-4678-AD77-473B3424D6A2}" dt="2022-09-23T08:19:55.404" v="917" actId="14100"/>
        <pc:sldMkLst>
          <pc:docMk/>
          <pc:sldMk cId="1334262330" sldId="522"/>
        </pc:sldMkLst>
        <pc:spChg chg="mod">
          <ac:chgData name="Matan Eshel" userId="eb73e937759ae254" providerId="LiveId" clId="{49453775-E512-4678-AD77-473B3424D6A2}" dt="2022-09-23T08:19:55.404" v="917" actId="14100"/>
          <ac:spMkLst>
            <pc:docMk/>
            <pc:sldMk cId="1334262330" sldId="522"/>
            <ac:spMk id="2" creationId="{6293F1AD-E1BD-40D4-9214-455EFE43851C}"/>
          </ac:spMkLst>
        </pc:spChg>
      </pc:sldChg>
      <pc:sldChg chg="add ord">
        <pc:chgData name="Matan Eshel" userId="eb73e937759ae254" providerId="LiveId" clId="{49453775-E512-4678-AD77-473B3424D6A2}" dt="2022-09-23T08:19:58.570" v="919"/>
        <pc:sldMkLst>
          <pc:docMk/>
          <pc:sldMk cId="2149948215" sldId="523"/>
        </pc:sldMkLst>
      </pc:sldChg>
      <pc:sldChg chg="modSp add mod">
        <pc:chgData name="Matan Eshel" userId="eb73e937759ae254" providerId="LiveId" clId="{49453775-E512-4678-AD77-473B3424D6A2}" dt="2022-09-23T10:51:26.144" v="2524" actId="1076"/>
        <pc:sldMkLst>
          <pc:docMk/>
          <pc:sldMk cId="1654243555" sldId="524"/>
        </pc:sldMkLst>
        <pc:spChg chg="mod">
          <ac:chgData name="Matan Eshel" userId="eb73e937759ae254" providerId="LiveId" clId="{49453775-E512-4678-AD77-473B3424D6A2}" dt="2022-09-23T10:49:18.707" v="2428"/>
          <ac:spMkLst>
            <pc:docMk/>
            <pc:sldMk cId="1654243555" sldId="524"/>
            <ac:spMk id="2" creationId="{6293F1AD-E1BD-40D4-9214-455EFE43851C}"/>
          </ac:spMkLst>
        </pc:spChg>
        <pc:spChg chg="mod">
          <ac:chgData name="Matan Eshel" userId="eb73e937759ae254" providerId="LiveId" clId="{49453775-E512-4678-AD77-473B3424D6A2}" dt="2022-09-23T10:51:23.160" v="2523" actId="20577"/>
          <ac:spMkLst>
            <pc:docMk/>
            <pc:sldMk cId="1654243555" sldId="524"/>
            <ac:spMk id="6" creationId="{59776AF1-6CD8-3098-CBD3-E86933899072}"/>
          </ac:spMkLst>
        </pc:spChg>
        <pc:picChg chg="mod">
          <ac:chgData name="Matan Eshel" userId="eb73e937759ae254" providerId="LiveId" clId="{49453775-E512-4678-AD77-473B3424D6A2}" dt="2022-09-23T10:51:26.144" v="2524" actId="1076"/>
          <ac:picMkLst>
            <pc:docMk/>
            <pc:sldMk cId="1654243555" sldId="524"/>
            <ac:picMk id="8196" creationId="{8412D253-8A37-5F95-E49E-1831ADC9BE12}"/>
          </ac:picMkLst>
        </pc:picChg>
      </pc:sldChg>
      <pc:sldChg chg="add del">
        <pc:chgData name="Matan Eshel" userId="eb73e937759ae254" providerId="LiveId" clId="{49453775-E512-4678-AD77-473B3424D6A2}" dt="2022-09-23T10:42:07.064" v="1989" actId="2696"/>
        <pc:sldMkLst>
          <pc:docMk/>
          <pc:sldMk cId="4154546264" sldId="524"/>
        </pc:sldMkLst>
      </pc:sldChg>
      <pc:sldChg chg="modSp add del mod ord">
        <pc:chgData name="Matan Eshel" userId="eb73e937759ae254" providerId="LiveId" clId="{49453775-E512-4678-AD77-473B3424D6A2}" dt="2022-09-23T08:20:26.875" v="921"/>
        <pc:sldMkLst>
          <pc:docMk/>
          <pc:sldMk cId="140651562" sldId="525"/>
        </pc:sldMkLst>
        <pc:spChg chg="mod">
          <ac:chgData name="Matan Eshel" userId="eb73e937759ae254" providerId="LiveId" clId="{49453775-E512-4678-AD77-473B3424D6A2}" dt="2022-09-21T13:40:57.976" v="263" actId="20577"/>
          <ac:spMkLst>
            <pc:docMk/>
            <pc:sldMk cId="140651562" sldId="525"/>
            <ac:spMk id="2" creationId="{614437B3-FD60-40EB-A8D9-5E3FE122BCF4}"/>
          </ac:spMkLst>
        </pc:spChg>
      </pc:sldChg>
      <pc:sldChg chg="add del">
        <pc:chgData name="Matan Eshel" userId="eb73e937759ae254" providerId="LiveId" clId="{49453775-E512-4678-AD77-473B3424D6A2}" dt="2022-09-21T13:40:36.752" v="226" actId="47"/>
        <pc:sldMkLst>
          <pc:docMk/>
          <pc:sldMk cId="782546663" sldId="525"/>
        </pc:sldMkLst>
      </pc:sldChg>
      <pc:sldChg chg="addSp delSp modSp add del mod">
        <pc:chgData name="Matan Eshel" userId="eb73e937759ae254" providerId="LiveId" clId="{49453775-E512-4678-AD77-473B3424D6A2}" dt="2022-09-21T13:39:28.157" v="223" actId="47"/>
        <pc:sldMkLst>
          <pc:docMk/>
          <pc:sldMk cId="2231079201" sldId="525"/>
        </pc:sldMkLst>
        <pc:spChg chg="add del">
          <ac:chgData name="Matan Eshel" userId="eb73e937759ae254" providerId="LiveId" clId="{49453775-E512-4678-AD77-473B3424D6A2}" dt="2022-09-21T13:39:24.358" v="222" actId="478"/>
          <ac:spMkLst>
            <pc:docMk/>
            <pc:sldMk cId="2231079201" sldId="525"/>
            <ac:spMk id="2" creationId="{BE1714B7-7E0F-B532-E962-8EECE2FCD5FD}"/>
          </ac:spMkLst>
        </pc:spChg>
        <pc:spChg chg="add del mod">
          <ac:chgData name="Matan Eshel" userId="eb73e937759ae254" providerId="LiveId" clId="{49453775-E512-4678-AD77-473B3424D6A2}" dt="2022-09-21T13:39:24.358" v="222" actId="478"/>
          <ac:spMkLst>
            <pc:docMk/>
            <pc:sldMk cId="2231079201" sldId="525"/>
            <ac:spMk id="7" creationId="{C1C2AAF9-A496-1465-FA3E-7078DF8FBEAE}"/>
          </ac:spMkLst>
        </pc:spChg>
        <pc:spChg chg="add del">
          <ac:chgData name="Matan Eshel" userId="eb73e937759ae254" providerId="LiveId" clId="{49453775-E512-4678-AD77-473B3424D6A2}" dt="2022-09-21T13:39:23.928" v="221" actId="22"/>
          <ac:spMkLst>
            <pc:docMk/>
            <pc:sldMk cId="2231079201" sldId="525"/>
            <ac:spMk id="9" creationId="{3E06AD77-39D9-B496-32B5-E416F4C12F97}"/>
          </ac:spMkLst>
        </pc:spChg>
        <pc:picChg chg="add del">
          <ac:chgData name="Matan Eshel" userId="eb73e937759ae254" providerId="LiveId" clId="{49453775-E512-4678-AD77-473B3424D6A2}" dt="2022-09-21T13:39:24.358" v="222" actId="478"/>
          <ac:picMkLst>
            <pc:docMk/>
            <pc:sldMk cId="2231079201" sldId="525"/>
            <ac:picMk id="3" creationId="{35FB54A7-F847-13FE-E0DF-51CAFB0D73CD}"/>
          </ac:picMkLst>
        </pc:picChg>
        <pc:picChg chg="add del">
          <ac:chgData name="Matan Eshel" userId="eb73e937759ae254" providerId="LiveId" clId="{49453775-E512-4678-AD77-473B3424D6A2}" dt="2022-09-21T13:39:24.358" v="222" actId="478"/>
          <ac:picMkLst>
            <pc:docMk/>
            <pc:sldMk cId="2231079201" sldId="525"/>
            <ac:picMk id="4" creationId="{99ECA98D-4F64-3020-F366-D62281BBFAE3}"/>
          </ac:picMkLst>
        </pc:picChg>
        <pc:picChg chg="add del">
          <ac:chgData name="Matan Eshel" userId="eb73e937759ae254" providerId="LiveId" clId="{49453775-E512-4678-AD77-473B3424D6A2}" dt="2022-09-21T13:39:24.358" v="222" actId="478"/>
          <ac:picMkLst>
            <pc:docMk/>
            <pc:sldMk cId="2231079201" sldId="525"/>
            <ac:picMk id="5" creationId="{0B4AAE2E-EC94-8C6E-6672-47AF96B7C34E}"/>
          </ac:picMkLst>
        </pc:picChg>
      </pc:sldChg>
      <pc:sldChg chg="addSp delSp modSp add mod ord modAnim">
        <pc:chgData name="Matan Eshel" userId="eb73e937759ae254" providerId="LiveId" clId="{49453775-E512-4678-AD77-473B3424D6A2}" dt="2022-09-23T10:11:46.538" v="1664" actId="1076"/>
        <pc:sldMkLst>
          <pc:docMk/>
          <pc:sldMk cId="3492193520" sldId="526"/>
        </pc:sldMkLst>
        <pc:spChg chg="mod">
          <ac:chgData name="Matan Eshel" userId="eb73e937759ae254" providerId="LiveId" clId="{49453775-E512-4678-AD77-473B3424D6A2}" dt="2022-09-21T13:41:30.543" v="285" actId="1076"/>
          <ac:spMkLst>
            <pc:docMk/>
            <pc:sldMk cId="3492193520" sldId="526"/>
            <ac:spMk id="2" creationId="{614437B3-FD60-40EB-A8D9-5E3FE122BCF4}"/>
          </ac:spMkLst>
        </pc:spChg>
        <pc:spChg chg="add del mod">
          <ac:chgData name="Matan Eshel" userId="eb73e937759ae254" providerId="LiveId" clId="{49453775-E512-4678-AD77-473B3424D6A2}" dt="2022-09-23T09:57:37.861" v="925"/>
          <ac:spMkLst>
            <pc:docMk/>
            <pc:sldMk cId="3492193520" sldId="526"/>
            <ac:spMk id="3" creationId="{331913D4-C56F-C533-C64C-70B3B62FB947}"/>
          </ac:spMkLst>
        </pc:spChg>
        <pc:spChg chg="add mod">
          <ac:chgData name="Matan Eshel" userId="eb73e937759ae254" providerId="LiveId" clId="{49453775-E512-4678-AD77-473B3424D6A2}" dt="2022-09-23T10:10:09.883" v="1656" actId="20577"/>
          <ac:spMkLst>
            <pc:docMk/>
            <pc:sldMk cId="3492193520" sldId="526"/>
            <ac:spMk id="4" creationId="{10BDF250-E4B4-54FF-B1E1-5EBE6EDFDB34}"/>
          </ac:spMkLst>
        </pc:spChg>
        <pc:picChg chg="add mod">
          <ac:chgData name="Matan Eshel" userId="eb73e937759ae254" providerId="LiveId" clId="{49453775-E512-4678-AD77-473B3424D6A2}" dt="2022-09-23T10:11:46.538" v="1664" actId="1076"/>
          <ac:picMkLst>
            <pc:docMk/>
            <pc:sldMk cId="3492193520" sldId="526"/>
            <ac:picMk id="6" creationId="{57744768-63C9-7F78-195B-C77345CEDA7F}"/>
          </ac:picMkLst>
        </pc:picChg>
      </pc:sldChg>
      <pc:sldChg chg="modSp add mod">
        <pc:chgData name="Matan Eshel" userId="eb73e937759ae254" providerId="LiveId" clId="{49453775-E512-4678-AD77-473B3424D6A2}" dt="2022-09-21T13:41:41.911" v="288" actId="20577"/>
        <pc:sldMkLst>
          <pc:docMk/>
          <pc:sldMk cId="4092823338" sldId="527"/>
        </pc:sldMkLst>
        <pc:spChg chg="mod">
          <ac:chgData name="Matan Eshel" userId="eb73e937759ae254" providerId="LiveId" clId="{49453775-E512-4678-AD77-473B3424D6A2}" dt="2022-09-21T13:41:41.911" v="288" actId="20577"/>
          <ac:spMkLst>
            <pc:docMk/>
            <pc:sldMk cId="4092823338" sldId="527"/>
            <ac:spMk id="2" creationId="{614437B3-FD60-40EB-A8D9-5E3FE122BCF4}"/>
          </ac:spMkLst>
        </pc:spChg>
      </pc:sldChg>
      <pc:sldChg chg="addSp delSp modSp add del mod">
        <pc:chgData name="Matan Eshel" userId="eb73e937759ae254" providerId="LiveId" clId="{49453775-E512-4678-AD77-473B3424D6A2}" dt="2022-09-23T11:03:31.621" v="2583" actId="2696"/>
        <pc:sldMkLst>
          <pc:docMk/>
          <pc:sldMk cId="3750983945" sldId="528"/>
        </pc:sldMkLst>
        <pc:spChg chg="add mod">
          <ac:chgData name="Matan Eshel" userId="eb73e937759ae254" providerId="LiveId" clId="{49453775-E512-4678-AD77-473B3424D6A2}" dt="2022-09-23T10:48:51.281" v="2424" actId="20577"/>
          <ac:spMkLst>
            <pc:docMk/>
            <pc:sldMk cId="3750983945" sldId="528"/>
            <ac:spMk id="3" creationId="{38DE30A8-C220-14C4-562B-55A990FD58A4}"/>
          </ac:spMkLst>
        </pc:spChg>
        <pc:picChg chg="add del mod">
          <ac:chgData name="Matan Eshel" userId="eb73e937759ae254" providerId="LiveId" clId="{49453775-E512-4678-AD77-473B3424D6A2}" dt="2022-09-23T10:48:56.879" v="2425" actId="21"/>
          <ac:picMkLst>
            <pc:docMk/>
            <pc:sldMk cId="3750983945" sldId="528"/>
            <ac:picMk id="4" creationId="{881CBF6A-35F4-65F9-0FB7-B8B97C8F3F5B}"/>
          </ac:picMkLst>
        </pc:picChg>
        <pc:picChg chg="add del mod">
          <ac:chgData name="Matan Eshel" userId="eb73e937759ae254" providerId="LiveId" clId="{49453775-E512-4678-AD77-473B3424D6A2}" dt="2022-09-23T10:47:29.184" v="2312"/>
          <ac:picMkLst>
            <pc:docMk/>
            <pc:sldMk cId="3750983945" sldId="528"/>
            <ac:picMk id="5" creationId="{5CA7E330-CFC7-BD8D-37CD-F53F545C6D8B}"/>
          </ac:picMkLst>
        </pc:picChg>
        <pc:picChg chg="add mod">
          <ac:chgData name="Matan Eshel" userId="eb73e937759ae254" providerId="LiveId" clId="{49453775-E512-4678-AD77-473B3424D6A2}" dt="2022-09-23T10:49:09.286" v="2427" actId="1076"/>
          <ac:picMkLst>
            <pc:docMk/>
            <pc:sldMk cId="3750983945" sldId="528"/>
            <ac:picMk id="6" creationId="{407253D0-F571-8865-7658-C99DA20747D7}"/>
          </ac:picMkLst>
        </pc:picChg>
      </pc:sldChg>
      <pc:sldChg chg="addSp delSp modSp add del mod ord">
        <pc:chgData name="Matan Eshel" userId="eb73e937759ae254" providerId="LiveId" clId="{49453775-E512-4678-AD77-473B3424D6A2}" dt="2022-09-23T10:13:02.959" v="1675" actId="47"/>
        <pc:sldMkLst>
          <pc:docMk/>
          <pc:sldMk cId="3204807622" sldId="529"/>
        </pc:sldMkLst>
        <pc:spChg chg="mod">
          <ac:chgData name="Matan Eshel" userId="eb73e937759ae254" providerId="LiveId" clId="{49453775-E512-4678-AD77-473B3424D6A2}" dt="2022-09-21T13:42:02.880" v="316" actId="20577"/>
          <ac:spMkLst>
            <pc:docMk/>
            <pc:sldMk cId="3204807622" sldId="529"/>
            <ac:spMk id="2" creationId="{614437B3-FD60-40EB-A8D9-5E3FE122BCF4}"/>
          </ac:spMkLst>
        </pc:spChg>
        <pc:picChg chg="add del mod">
          <ac:chgData name="Matan Eshel" userId="eb73e937759ae254" providerId="LiveId" clId="{49453775-E512-4678-AD77-473B3424D6A2}" dt="2022-09-23T10:13:00.326" v="1674" actId="21"/>
          <ac:picMkLst>
            <pc:docMk/>
            <pc:sldMk cId="3204807622" sldId="529"/>
            <ac:picMk id="4" creationId="{8886EC62-7214-B8C5-8721-92D1B4E86370}"/>
          </ac:picMkLst>
        </pc:picChg>
      </pc:sldChg>
      <pc:sldChg chg="addSp modSp add mod ord">
        <pc:chgData name="Matan Eshel" userId="eb73e937759ae254" providerId="LiveId" clId="{49453775-E512-4678-AD77-473B3424D6A2}" dt="2022-09-23T10:17:10.956" v="1710" actId="20577"/>
        <pc:sldMkLst>
          <pc:docMk/>
          <pc:sldMk cId="1127496885" sldId="530"/>
        </pc:sldMkLst>
        <pc:spChg chg="mod">
          <ac:chgData name="Matan Eshel" userId="eb73e937759ae254" providerId="LiveId" clId="{49453775-E512-4678-AD77-473B3424D6A2}" dt="2022-09-23T10:17:10.956" v="1710" actId="20577"/>
          <ac:spMkLst>
            <pc:docMk/>
            <pc:sldMk cId="1127496885" sldId="530"/>
            <ac:spMk id="2" creationId="{6293F1AD-E1BD-40D4-9214-455EFE43851C}"/>
          </ac:spMkLst>
        </pc:spChg>
        <pc:picChg chg="add mod">
          <ac:chgData name="Matan Eshel" userId="eb73e937759ae254" providerId="LiveId" clId="{49453775-E512-4678-AD77-473B3424D6A2}" dt="2022-09-23T10:17:01.215" v="1700"/>
          <ac:picMkLst>
            <pc:docMk/>
            <pc:sldMk cId="1127496885" sldId="530"/>
            <ac:picMk id="3" creationId="{3C970389-CB5B-90DF-6F60-2C168333C0AB}"/>
          </ac:picMkLst>
        </pc:picChg>
      </pc:sldChg>
      <pc:sldChg chg="add ord">
        <pc:chgData name="Matan Eshel" userId="eb73e937759ae254" providerId="LiveId" clId="{49453775-E512-4678-AD77-473B3424D6A2}" dt="2022-09-23T10:14:55.938" v="1692"/>
        <pc:sldMkLst>
          <pc:docMk/>
          <pc:sldMk cId="517555330" sldId="531"/>
        </pc:sldMkLst>
      </pc:sldChg>
      <pc:sldChg chg="add">
        <pc:chgData name="Matan Eshel" userId="eb73e937759ae254" providerId="LiveId" clId="{49453775-E512-4678-AD77-473B3424D6A2}" dt="2022-09-21T13:43:05.882" v="344"/>
        <pc:sldMkLst>
          <pc:docMk/>
          <pc:sldMk cId="2034705967" sldId="532"/>
        </pc:sldMkLst>
      </pc:sldChg>
      <pc:sldChg chg="add">
        <pc:chgData name="Matan Eshel" userId="eb73e937759ae254" providerId="LiveId" clId="{49453775-E512-4678-AD77-473B3424D6A2}" dt="2022-09-21T13:43:59.947" v="345"/>
        <pc:sldMkLst>
          <pc:docMk/>
          <pc:sldMk cId="1854924793" sldId="533"/>
        </pc:sldMkLst>
      </pc:sldChg>
      <pc:sldChg chg="add">
        <pc:chgData name="Matan Eshel" userId="eb73e937759ae254" providerId="LiveId" clId="{49453775-E512-4678-AD77-473B3424D6A2}" dt="2022-09-21T13:43:59.947" v="345"/>
        <pc:sldMkLst>
          <pc:docMk/>
          <pc:sldMk cId="3601735317" sldId="534"/>
        </pc:sldMkLst>
      </pc:sldChg>
      <pc:sldChg chg="add del">
        <pc:chgData name="Matan Eshel" userId="eb73e937759ae254" providerId="LiveId" clId="{49453775-E512-4678-AD77-473B3424D6A2}" dt="2022-09-23T10:20:07.752" v="1821" actId="47"/>
        <pc:sldMkLst>
          <pc:docMk/>
          <pc:sldMk cId="4140580030" sldId="535"/>
        </pc:sldMkLst>
      </pc:sldChg>
      <pc:sldChg chg="modSp add mod">
        <pc:chgData name="Matan Eshel" userId="eb73e937759ae254" providerId="LiveId" clId="{49453775-E512-4678-AD77-473B3424D6A2}" dt="2022-09-23T10:20:02.828" v="1820" actId="12"/>
        <pc:sldMkLst>
          <pc:docMk/>
          <pc:sldMk cId="1235567473" sldId="536"/>
        </pc:sldMkLst>
        <pc:spChg chg="mod">
          <ac:chgData name="Matan Eshel" userId="eb73e937759ae254" providerId="LiveId" clId="{49453775-E512-4678-AD77-473B3424D6A2}" dt="2022-09-23T10:20:02.828" v="1820" actId="12"/>
          <ac:spMkLst>
            <pc:docMk/>
            <pc:sldMk cId="1235567473" sldId="536"/>
            <ac:spMk id="7" creationId="{CA7E084A-E6C1-4DEC-A8E3-4EC0CEA1FCD2}"/>
          </ac:spMkLst>
        </pc:spChg>
        <pc:graphicFrameChg chg="mod">
          <ac:chgData name="Matan Eshel" userId="eb73e937759ae254" providerId="LiveId" clId="{49453775-E512-4678-AD77-473B3424D6A2}" dt="2022-09-23T10:18:49.827" v="1813" actId="1076"/>
          <ac:graphicFrameMkLst>
            <pc:docMk/>
            <pc:sldMk cId="1235567473" sldId="536"/>
            <ac:graphicFrameMk id="5" creationId="{C1682102-7BD9-DA44-C9EF-31344B54A69D}"/>
          </ac:graphicFrameMkLst>
        </pc:graphicFrameChg>
        <pc:picChg chg="mod">
          <ac:chgData name="Matan Eshel" userId="eb73e937759ae254" providerId="LiveId" clId="{49453775-E512-4678-AD77-473B3424D6A2}" dt="2022-09-23T10:18:53.370" v="1815" actId="1076"/>
          <ac:picMkLst>
            <pc:docMk/>
            <pc:sldMk cId="1235567473" sldId="536"/>
            <ac:picMk id="4" creationId="{AE456612-4D84-CE56-B392-532FDC53DDAF}"/>
          </ac:picMkLst>
        </pc:picChg>
      </pc:sldChg>
      <pc:sldChg chg="add del ord">
        <pc:chgData name="Matan Eshel" userId="eb73e937759ae254" providerId="LiveId" clId="{49453775-E512-4678-AD77-473B3424D6A2}" dt="2022-09-23T11:17:53.136" v="3084" actId="47"/>
        <pc:sldMkLst>
          <pc:docMk/>
          <pc:sldMk cId="2669702726" sldId="537"/>
        </pc:sldMkLst>
      </pc:sldChg>
      <pc:sldChg chg="modSp add del ord modAnim">
        <pc:chgData name="Matan Eshel" userId="eb73e937759ae254" providerId="LiveId" clId="{49453775-E512-4678-AD77-473B3424D6A2}" dt="2022-09-23T11:16:01.817" v="3058" actId="47"/>
        <pc:sldMkLst>
          <pc:docMk/>
          <pc:sldMk cId="1751021537" sldId="538"/>
        </pc:sldMkLst>
        <pc:spChg chg="mod">
          <ac:chgData name="Matan Eshel" userId="eb73e937759ae254" providerId="LiveId" clId="{49453775-E512-4678-AD77-473B3424D6A2}" dt="2022-09-23T10:14:02.077" v="1688" actId="20577"/>
          <ac:spMkLst>
            <pc:docMk/>
            <pc:sldMk cId="1751021537" sldId="538"/>
            <ac:spMk id="2" creationId="{727844F7-9DE2-4712-86EF-89C1A56EE9DD}"/>
          </ac:spMkLst>
        </pc:spChg>
      </pc:sldChg>
      <pc:sldChg chg="addSp delSp modSp add mod ord addAnim delAnim modAnim">
        <pc:chgData name="Matan Eshel" userId="eb73e937759ae254" providerId="LiveId" clId="{49453775-E512-4678-AD77-473B3424D6A2}" dt="2022-09-23T11:58:23.558" v="3431"/>
        <pc:sldMkLst>
          <pc:docMk/>
          <pc:sldMk cId="1921529380" sldId="539"/>
        </pc:sldMkLst>
        <pc:spChg chg="mod">
          <ac:chgData name="Matan Eshel" userId="eb73e937759ae254" providerId="LiveId" clId="{49453775-E512-4678-AD77-473B3424D6A2}" dt="2022-09-23T08:10:27.476" v="572"/>
          <ac:spMkLst>
            <pc:docMk/>
            <pc:sldMk cId="1921529380" sldId="539"/>
            <ac:spMk id="2" creationId="{6293F1AD-E1BD-40D4-9214-455EFE43851C}"/>
          </ac:spMkLst>
        </pc:spChg>
        <pc:spChg chg="add del">
          <ac:chgData name="Matan Eshel" userId="eb73e937759ae254" providerId="LiveId" clId="{49453775-E512-4678-AD77-473B3424D6A2}" dt="2022-09-23T08:11:21.744" v="582" actId="22"/>
          <ac:spMkLst>
            <pc:docMk/>
            <pc:sldMk cId="1921529380" sldId="539"/>
            <ac:spMk id="4" creationId="{FFD84EC7-2E1B-0819-CCB7-455AB19B64BE}"/>
          </ac:spMkLst>
        </pc:spChg>
        <pc:spChg chg="del mod">
          <ac:chgData name="Matan Eshel" userId="eb73e937759ae254" providerId="LiveId" clId="{49453775-E512-4678-AD77-473B3424D6A2}" dt="2022-09-23T08:11:19.463" v="580" actId="478"/>
          <ac:spMkLst>
            <pc:docMk/>
            <pc:sldMk cId="1921529380" sldId="539"/>
            <ac:spMk id="6" creationId="{59776AF1-6CD8-3098-CBD3-E86933899072}"/>
          </ac:spMkLst>
        </pc:spChg>
        <pc:spChg chg="add mod">
          <ac:chgData name="Matan Eshel" userId="eb73e937759ae254" providerId="LiveId" clId="{49453775-E512-4678-AD77-473B3424D6A2}" dt="2022-09-23T11:09:42.303" v="2752" actId="20577"/>
          <ac:spMkLst>
            <pc:docMk/>
            <pc:sldMk cId="1921529380" sldId="539"/>
            <ac:spMk id="9" creationId="{E7DDAD0B-B3EC-D973-B59D-A368E4CA3017}"/>
          </ac:spMkLst>
        </pc:spChg>
        <pc:picChg chg="add mod">
          <ac:chgData name="Matan Eshel" userId="eb73e937759ae254" providerId="LiveId" clId="{49453775-E512-4678-AD77-473B3424D6A2}" dt="2022-09-23T08:18:14.160" v="896" actId="1076"/>
          <ac:picMkLst>
            <pc:docMk/>
            <pc:sldMk cId="1921529380" sldId="539"/>
            <ac:picMk id="12" creationId="{B5C8F6DF-5369-E474-DA4A-B4C3783DD1E5}"/>
          </ac:picMkLst>
        </pc:picChg>
        <pc:picChg chg="add del mod">
          <ac:chgData name="Matan Eshel" userId="eb73e937759ae254" providerId="LiveId" clId="{49453775-E512-4678-AD77-473B3424D6A2}" dt="2022-09-23T08:19:01.786" v="907" actId="478"/>
          <ac:picMkLst>
            <pc:docMk/>
            <pc:sldMk cId="1921529380" sldId="539"/>
            <ac:picMk id="13" creationId="{F8FF744F-BF36-5579-E05B-C04FEAF9EDF3}"/>
          </ac:picMkLst>
        </pc:picChg>
        <pc:picChg chg="add mod">
          <ac:chgData name="Matan Eshel" userId="eb73e937759ae254" providerId="LiveId" clId="{49453775-E512-4678-AD77-473B3424D6A2}" dt="2022-09-23T08:18:48.500" v="906" actId="1076"/>
          <ac:picMkLst>
            <pc:docMk/>
            <pc:sldMk cId="1921529380" sldId="539"/>
            <ac:picMk id="14" creationId="{C54569DB-3EE6-E341-B7C9-7EF6FECB2442}"/>
          </ac:picMkLst>
        </pc:picChg>
        <pc:picChg chg="add mod">
          <ac:chgData name="Matan Eshel" userId="eb73e937759ae254" providerId="LiveId" clId="{49453775-E512-4678-AD77-473B3424D6A2}" dt="2022-09-23T08:19:05.346" v="909" actId="1076"/>
          <ac:picMkLst>
            <pc:docMk/>
            <pc:sldMk cId="1921529380" sldId="539"/>
            <ac:picMk id="15" creationId="{0FAD22B2-CFB2-585E-F278-66FC3DB90131}"/>
          </ac:picMkLst>
        </pc:picChg>
        <pc:picChg chg="del">
          <ac:chgData name="Matan Eshel" userId="eb73e937759ae254" providerId="LiveId" clId="{49453775-E512-4678-AD77-473B3424D6A2}" dt="2022-09-23T08:10:31.172" v="573" actId="478"/>
          <ac:picMkLst>
            <pc:docMk/>
            <pc:sldMk cId="1921529380" sldId="539"/>
            <ac:picMk id="8196" creationId="{8412D253-8A37-5F95-E49E-1831ADC9BE12}"/>
          </ac:picMkLst>
        </pc:picChg>
      </pc:sldChg>
      <pc:sldChg chg="add del">
        <pc:chgData name="Matan Eshel" userId="eb73e937759ae254" providerId="LiveId" clId="{49453775-E512-4678-AD77-473B3424D6A2}" dt="2022-09-23T10:33:41.435" v="1988" actId="47"/>
        <pc:sldMkLst>
          <pc:docMk/>
          <pc:sldMk cId="80597570" sldId="540"/>
        </pc:sldMkLst>
      </pc:sldChg>
      <pc:sldChg chg="addSp modSp add mod ord">
        <pc:chgData name="Matan Eshel" userId="eb73e937759ae254" providerId="LiveId" clId="{49453775-E512-4678-AD77-473B3424D6A2}" dt="2022-09-23T11:51:40.489" v="3377" actId="14100"/>
        <pc:sldMkLst>
          <pc:docMk/>
          <pc:sldMk cId="2931765315" sldId="540"/>
        </pc:sldMkLst>
        <pc:spChg chg="mod">
          <ac:chgData name="Matan Eshel" userId="eb73e937759ae254" providerId="LiveId" clId="{49453775-E512-4678-AD77-473B3424D6A2}" dt="2022-09-23T11:02:59.986" v="2578" actId="404"/>
          <ac:spMkLst>
            <pc:docMk/>
            <pc:sldMk cId="2931765315" sldId="540"/>
            <ac:spMk id="2" creationId="{614437B3-FD60-40EB-A8D9-5E3FE122BCF4}"/>
          </ac:spMkLst>
        </pc:spChg>
        <pc:picChg chg="add mod">
          <ac:chgData name="Matan Eshel" userId="eb73e937759ae254" providerId="LiveId" clId="{49453775-E512-4678-AD77-473B3424D6A2}" dt="2022-09-23T11:03:02.776" v="2579" actId="1076"/>
          <ac:picMkLst>
            <pc:docMk/>
            <pc:sldMk cId="2931765315" sldId="540"/>
            <ac:picMk id="3" creationId="{5580F555-10E5-E750-0E5A-C4F4E7A23C66}"/>
          </ac:picMkLst>
        </pc:picChg>
        <pc:picChg chg="add mod">
          <ac:chgData name="Matan Eshel" userId="eb73e937759ae254" providerId="LiveId" clId="{49453775-E512-4678-AD77-473B3424D6A2}" dt="2022-09-23T11:51:40.489" v="3377" actId="14100"/>
          <ac:picMkLst>
            <pc:docMk/>
            <pc:sldMk cId="2931765315" sldId="540"/>
            <ac:picMk id="4" creationId="{4F3B74B8-4222-6765-5BF9-B56C96AE9D0D}"/>
          </ac:picMkLst>
        </pc:picChg>
      </pc:sldChg>
      <pc:sldChg chg="modSp add mod ord">
        <pc:chgData name="Matan Eshel" userId="eb73e937759ae254" providerId="LiveId" clId="{49453775-E512-4678-AD77-473B3424D6A2}" dt="2022-09-23T11:15:45.066" v="3055" actId="20577"/>
        <pc:sldMkLst>
          <pc:docMk/>
          <pc:sldMk cId="1835014511" sldId="541"/>
        </pc:sldMkLst>
        <pc:spChg chg="mod">
          <ac:chgData name="Matan Eshel" userId="eb73e937759ae254" providerId="LiveId" clId="{49453775-E512-4678-AD77-473B3424D6A2}" dt="2022-09-23T11:15:45.066" v="3055" actId="20577"/>
          <ac:spMkLst>
            <pc:docMk/>
            <pc:sldMk cId="1835014511" sldId="541"/>
            <ac:spMk id="3" creationId="{38DE30A8-C220-14C4-562B-55A990FD58A4}"/>
          </ac:spMkLst>
        </pc:spChg>
        <pc:picChg chg="mod">
          <ac:chgData name="Matan Eshel" userId="eb73e937759ae254" providerId="LiveId" clId="{49453775-E512-4678-AD77-473B3424D6A2}" dt="2022-09-23T11:04:18.180" v="2589" actId="1076"/>
          <ac:picMkLst>
            <pc:docMk/>
            <pc:sldMk cId="1835014511" sldId="541"/>
            <ac:picMk id="6" creationId="{407253D0-F571-8865-7658-C99DA20747D7}"/>
          </ac:picMkLst>
        </pc:picChg>
      </pc:sldChg>
      <pc:sldChg chg="add">
        <pc:chgData name="Matan Eshel" userId="eb73e937759ae254" providerId="LiveId" clId="{49453775-E512-4678-AD77-473B3424D6A2}" dt="2022-09-23T11:20:04.791" v="3104"/>
        <pc:sldMkLst>
          <pc:docMk/>
          <pc:sldMk cId="1913251728" sldId="542"/>
        </pc:sldMkLst>
      </pc:sldChg>
      <pc:sldChg chg="delSp modSp add del mod ord">
        <pc:chgData name="Matan Eshel" userId="eb73e937759ae254" providerId="LiveId" clId="{49453775-E512-4678-AD77-473B3424D6A2}" dt="2022-09-23T11:22:50.778" v="3134" actId="2696"/>
        <pc:sldMkLst>
          <pc:docMk/>
          <pc:sldMk cId="1721661793" sldId="543"/>
        </pc:sldMkLst>
        <pc:spChg chg="mod">
          <ac:chgData name="Matan Eshel" userId="eb73e937759ae254" providerId="LiveId" clId="{49453775-E512-4678-AD77-473B3424D6A2}" dt="2022-09-23T11:20:42.098" v="3115" actId="20577"/>
          <ac:spMkLst>
            <pc:docMk/>
            <pc:sldMk cId="1721661793" sldId="543"/>
            <ac:spMk id="2" creationId="{6293F1AD-E1BD-40D4-9214-455EFE43851C}"/>
          </ac:spMkLst>
        </pc:spChg>
        <pc:spChg chg="mod">
          <ac:chgData name="Matan Eshel" userId="eb73e937759ae254" providerId="LiveId" clId="{49453775-E512-4678-AD77-473B3424D6A2}" dt="2022-09-23T11:20:45.401" v="3117" actId="6549"/>
          <ac:spMkLst>
            <pc:docMk/>
            <pc:sldMk cId="1721661793" sldId="543"/>
            <ac:spMk id="3" creationId="{247F5431-71A7-726F-B165-E5E8535C3BAA}"/>
          </ac:spMkLst>
        </pc:spChg>
        <pc:picChg chg="del">
          <ac:chgData name="Matan Eshel" userId="eb73e937759ae254" providerId="LiveId" clId="{49453775-E512-4678-AD77-473B3424D6A2}" dt="2022-09-23T11:20:43.875" v="3116" actId="478"/>
          <ac:picMkLst>
            <pc:docMk/>
            <pc:sldMk cId="1721661793" sldId="543"/>
            <ac:picMk id="7170" creationId="{AD63369B-F115-48F4-D8C0-3A1B6F1EE461}"/>
          </ac:picMkLst>
        </pc:picChg>
      </pc:sldChg>
      <pc:sldChg chg="add del ord">
        <pc:chgData name="Matan Eshel" userId="eb73e937759ae254" providerId="LiveId" clId="{49453775-E512-4678-AD77-473B3424D6A2}" dt="2022-09-23T11:23:50.819" v="3138" actId="2696"/>
        <pc:sldMkLst>
          <pc:docMk/>
          <pc:sldMk cId="1850465754" sldId="543"/>
        </pc:sldMkLst>
      </pc:sldChg>
      <pc:sldChg chg="add">
        <pc:chgData name="Matan Eshel" userId="eb73e937759ae254" providerId="LiveId" clId="{49453775-E512-4678-AD77-473B3424D6A2}" dt="2022-09-23T11:23:55.863" v="3139"/>
        <pc:sldMkLst>
          <pc:docMk/>
          <pc:sldMk cId="3050700417" sldId="543"/>
        </pc:sldMkLst>
      </pc:sldChg>
      <pc:sldChg chg="addSp modSp add mod modAnim">
        <pc:chgData name="Matan Eshel" userId="eb73e937759ae254" providerId="LiveId" clId="{49453775-E512-4678-AD77-473B3424D6A2}" dt="2022-09-23T12:08:20.720" v="3473"/>
        <pc:sldMkLst>
          <pc:docMk/>
          <pc:sldMk cId="3596038882" sldId="544"/>
        </pc:sldMkLst>
        <pc:picChg chg="add mod">
          <ac:chgData name="Matan Eshel" userId="eb73e937759ae254" providerId="LiveId" clId="{49453775-E512-4678-AD77-473B3424D6A2}" dt="2022-09-23T11:55:20.489" v="3423" actId="1076"/>
          <ac:picMkLst>
            <pc:docMk/>
            <pc:sldMk cId="3596038882" sldId="544"/>
            <ac:picMk id="2" creationId="{396798B2-82E5-445A-B099-847D9A5D1D9D}"/>
          </ac:picMkLst>
        </pc:picChg>
      </pc:sldChg>
      <pc:sldMasterChg chg="modSldLayout">
        <pc:chgData name="Matan Eshel" userId="eb73e937759ae254" providerId="LiveId" clId="{49453775-E512-4678-AD77-473B3424D6A2}" dt="2022-09-20T20:15:57.151" v="74" actId="20577"/>
        <pc:sldMasterMkLst>
          <pc:docMk/>
          <pc:sldMasterMk cId="152409852" sldId="2147483696"/>
        </pc:sldMasterMkLst>
        <pc:sldLayoutChg chg="addSp delSp modSp mod">
          <pc:chgData name="Matan Eshel" userId="eb73e937759ae254" providerId="LiveId" clId="{49453775-E512-4678-AD77-473B3424D6A2}" dt="2022-09-20T20:15:57.151" v="74" actId="20577"/>
          <pc:sldLayoutMkLst>
            <pc:docMk/>
            <pc:sldMasterMk cId="152409852" sldId="2147483696"/>
            <pc:sldLayoutMk cId="2737251290" sldId="2147483699"/>
          </pc:sldLayoutMkLst>
          <pc:spChg chg="add del">
            <ac:chgData name="Matan Eshel" userId="eb73e937759ae254" providerId="LiveId" clId="{49453775-E512-4678-AD77-473B3424D6A2}" dt="2022-09-20T20:15:43.247" v="65" actId="22"/>
            <ac:spMkLst>
              <pc:docMk/>
              <pc:sldMasterMk cId="152409852" sldId="2147483696"/>
              <pc:sldLayoutMk cId="2737251290" sldId="2147483699"/>
              <ac:spMk id="5" creationId="{54588DB6-6B72-5414-7DEB-C98B4CA2924E}"/>
            </ac:spMkLst>
          </pc:spChg>
          <pc:spChg chg="add mod">
            <ac:chgData name="Matan Eshel" userId="eb73e937759ae254" providerId="LiveId" clId="{49453775-E512-4678-AD77-473B3424D6A2}" dt="2022-09-20T20:15:57.151" v="74" actId="20577"/>
            <ac:spMkLst>
              <pc:docMk/>
              <pc:sldMasterMk cId="152409852" sldId="2147483696"/>
              <pc:sldLayoutMk cId="2737251290" sldId="2147483699"/>
              <ac:spMk id="7" creationId="{1A273E7E-5EBA-A164-F155-C6053E7F66E3}"/>
            </ac:spMkLst>
          </pc:spChg>
          <pc:spChg chg="mod">
            <ac:chgData name="Matan Eshel" userId="eb73e937759ae254" providerId="LiveId" clId="{49453775-E512-4678-AD77-473B3424D6A2}" dt="2022-09-20T20:15:21.688" v="63" actId="14100"/>
            <ac:spMkLst>
              <pc:docMk/>
              <pc:sldMasterMk cId="152409852" sldId="2147483696"/>
              <pc:sldLayoutMk cId="2737251290" sldId="2147483699"/>
              <ac:spMk id="24" creationId="{4AE6386B-73B8-49F9-BAD7-483FDF3BFF37}"/>
            </ac:spMkLst>
          </pc:spChg>
          <pc:spChg chg="mod">
            <ac:chgData name="Matan Eshel" userId="eb73e937759ae254" providerId="LiveId" clId="{49453775-E512-4678-AD77-473B3424D6A2}" dt="2022-09-20T20:14:32.709" v="33" actId="20577"/>
            <ac:spMkLst>
              <pc:docMk/>
              <pc:sldMasterMk cId="152409852" sldId="2147483696"/>
              <pc:sldLayoutMk cId="2737251290" sldId="2147483699"/>
              <ac:spMk id="26" creationId="{9D62CFBB-6F3D-4983-8CB4-1CB5525F0E2B}"/>
            </ac:spMkLst>
          </pc:spChg>
          <pc:spChg chg="mod">
            <ac:chgData name="Matan Eshel" userId="eb73e937759ae254" providerId="LiveId" clId="{49453775-E512-4678-AD77-473B3424D6A2}" dt="2022-09-20T20:14:52.028" v="37"/>
            <ac:spMkLst>
              <pc:docMk/>
              <pc:sldMasterMk cId="152409852" sldId="2147483696"/>
              <pc:sldLayoutMk cId="2737251290" sldId="2147483699"/>
              <ac:spMk id="27" creationId="{D99C296F-763D-4191-A20A-E6BF5AE5A7D8}"/>
            </ac:spMkLst>
          </pc:spChg>
          <pc:spChg chg="mod">
            <ac:chgData name="Matan Eshel" userId="eb73e937759ae254" providerId="LiveId" clId="{49453775-E512-4678-AD77-473B3424D6A2}" dt="2022-09-20T20:14:56.265" v="41"/>
            <ac:spMkLst>
              <pc:docMk/>
              <pc:sldMasterMk cId="152409852" sldId="2147483696"/>
              <pc:sldLayoutMk cId="2737251290" sldId="2147483699"/>
              <ac:spMk id="28" creationId="{CAC90618-C7C4-4CE3-AA07-247D941AA675}"/>
            </ac:spMkLst>
          </pc:spChg>
          <pc:spChg chg="mod">
            <ac:chgData name="Matan Eshel" userId="eb73e937759ae254" providerId="LiveId" clId="{49453775-E512-4678-AD77-473B3424D6A2}" dt="2022-09-20T20:15:14.893" v="61" actId="5793"/>
            <ac:spMkLst>
              <pc:docMk/>
              <pc:sldMasterMk cId="152409852" sldId="2147483696"/>
              <pc:sldLayoutMk cId="2737251290" sldId="2147483699"/>
              <ac:spMk id="29" creationId="{EFF1758C-A892-4FA2-B4D0-743A0D4A6D65}"/>
            </ac:spMkLst>
          </pc:spChg>
        </pc:sldLayoutChg>
      </pc:sldMasterChg>
    </pc:docChg>
  </pc:docChgLst>
</pc:chgInfo>
</file>

<file path=ppt/comments/modernComment_1EF_5AC8D5F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26EFD71-5DA1-4B39-A934-BFE272ED2992}" authorId="{A43437FF-57B9-386F-90BF-BFE9C5CBD5B9}" status="resolved" created="2022-10-10T21:09:59.371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523111419" sldId="495"/>
      <ac:spMk id="6" creationId="{59776AF1-6CD8-3098-CBD3-E86933899072}"/>
    </ac:deMkLst>
    <p188:replyLst>
      <p188:reply id="{65C9CED8-BB82-4042-9BF5-F792DA18F03B}" authorId="{7348EBC1-7F00-224A-CC23-18F9F872DABC}" created="2022-10-11T12:45:58.188">
        <p188:txBody>
          <a:bodyPr/>
          <a:lstStyle/>
          <a:p>
            <a:r>
              <a:rPr lang="he-IL"/>
              <a:t>Got it.</a:t>
            </a:r>
          </a:p>
        </p188:txBody>
      </p188:reply>
    </p188:replyLst>
    <p188:txBody>
      <a:bodyPr/>
      <a:lstStyle/>
      <a:p>
        <a:r>
          <a:rPr lang="en-US"/>
          <a:t>To much text.. make bullets</a:t>
        </a:r>
      </a:p>
    </p188:txBody>
  </p188:cm>
</p188:cmLst>
</file>

<file path=ppt/comments/modernComment_1F0_CE5CA4A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D8F0CA3-847B-48EF-A5FB-8674A020413D}" authorId="{A43437FF-57B9-386F-90BF-BFE9C5CBD5B9}" status="resolved" created="2022-10-10T21:09:43.730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462177965" sldId="496"/>
      <ac:spMk id="6" creationId="{59776AF1-6CD8-3098-CBD3-E86933899072}"/>
      <ac:txMk cp="0" len="310">
        <ac:context len="315" hash="572476159"/>
      </ac:txMk>
    </ac:txMkLst>
    <p188:pos x="9230590" y="2935431"/>
    <p188:replyLst>
      <p188:reply id="{F951FF6B-F058-415C-8DB1-A82B8B8B6794}" authorId="{7348EBC1-7F00-224A-CC23-18F9F872DABC}" created="2022-10-11T12:43:00.721">
        <p188:txBody>
          <a:bodyPr/>
          <a:lstStyle/>
          <a:p>
            <a:r>
              <a:rPr lang="he-IL"/>
              <a:t>Got it.</a:t>
            </a:r>
          </a:p>
        </p188:txBody>
      </p188:reply>
    </p188:replyLst>
    <p188:txBody>
      <a:bodyPr/>
      <a:lstStyle/>
      <a:p>
        <a:r>
          <a:rPr lang="en-US"/>
          <a:t>This is way to much text.. 
Please make bullets.</a:t>
        </a:r>
      </a:p>
    </p188:txBody>
  </p188:cm>
</p188:cmLst>
</file>

<file path=ppt/comments/modernComment_1F1_AF4D184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9BC0987-AFC7-447D-8D0D-C80E930CD2E0}" authorId="{A43437FF-57B9-386F-90BF-BFE9C5CBD5B9}" status="resolved" created="2022-10-10T21:10:23.763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941065283" sldId="497"/>
      <ac:spMk id="6" creationId="{59776AF1-6CD8-3098-CBD3-E86933899072}"/>
    </ac:deMkLst>
    <p188:replyLst>
      <p188:reply id="{DD9EA815-A1A4-4623-98ED-9DB00B8237B2}" authorId="{7348EBC1-7F00-224A-CC23-18F9F872DABC}" created="2022-10-11T12:49:06.154">
        <p188:txBody>
          <a:bodyPr/>
          <a:lstStyle/>
          <a:p>
            <a:r>
              <a:rPr lang="he-IL"/>
              <a:t>I tried to reduce, I don't see how.</a:t>
            </a:r>
          </a:p>
        </p188:txBody>
      </p188:reply>
    </p188:replyLst>
    <p188:txBody>
      <a:bodyPr/>
      <a:lstStyle/>
      <a:p>
        <a:r>
          <a:rPr lang="en-US"/>
          <a:t>make simple bullets</a:t>
        </a:r>
      </a:p>
    </p188:txBody>
  </p188:cm>
</p188:cmLst>
</file>

<file path=ppt/comments/modernComment_20C_6299C0E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C71C040-7216-4C85-888A-2883A6CE0349}" authorId="{A43437FF-57B9-386F-90BF-BFE9C5CBD5B9}" status="resolved" created="2022-10-10T21:08:57.495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654243555" sldId="524"/>
      <ac:spMk id="6" creationId="{59776AF1-6CD8-3098-CBD3-E86933899072}"/>
    </ac:deMkLst>
    <p188:replyLst>
      <p188:reply id="{44A9828E-FAEE-4A8F-986B-C5F11B460E89}" authorId="{7348EBC1-7F00-224A-CC23-18F9F872DABC}" created="2022-10-11T14:19:38.856">
        <p188:txBody>
          <a:bodyPr/>
          <a:lstStyle/>
          <a:p>
            <a:r>
              <a:rPr lang="he-IL"/>
              <a:t>Got it.</a:t>
            </a:r>
          </a:p>
        </p188:txBody>
      </p188:reply>
    </p188:replyLst>
    <p188:txBody>
      <a:bodyPr/>
      <a:lstStyle/>
      <a:p>
        <a:r>
          <a:rPr lang="en-US"/>
          <a:t>This is not the SW architecture.
Please decribe the HW API, VGA, graphic, main, linker, etc. </a:t>
        </a:r>
      </a:p>
    </p188:txBody>
  </p188:cm>
</p188:cmLst>
</file>

<file path=ppt/comments/modernComment_210_DF93790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4AE3C6B-85DF-4D67-B105-3CC5AEC743F1}" authorId="{A43437FF-57B9-386F-90BF-BFE9C5CBD5B9}" status="resolved" created="2022-10-03T06:20:24.377" complete="100000">
    <pc:sldMkLst xmlns:pc="http://schemas.microsoft.com/office/powerpoint/2013/main/command">
      <pc:docMk/>
      <pc:sldMk cId="3750983945" sldId="528"/>
    </pc:sldMkLst>
    <p188:replyLst>
      <p188:reply id="{84CB3C6A-1CE4-4904-A22E-3DD3031119BE}" authorId="{7348EBC1-7F00-224A-CC23-18F9F872DABC}" created="2022-10-11T11:55:22.106">
        <p188:txBody>
          <a:bodyPr/>
          <a:lstStyle/>
          <a:p>
            <a:r>
              <a:rPr lang="he-IL"/>
              <a:t>Got it.</a:t>
            </a:r>
          </a:p>
        </p188:txBody>
      </p188:reply>
    </p188:replyLst>
    <p188:txBody>
      <a:bodyPr/>
      <a:lstStyle/>
      <a:p>
        <a:r>
          <a:rPr lang="en-US"/>
          <a:t>This is not the SW challange..
ITs about writing proprietary SW for the specific HW. (VGA, library, minimal instruction to fit memory limitatino)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>
            <a:extLst>
              <a:ext uri="{FF2B5EF4-FFF2-40B4-BE49-F238E27FC236}">
                <a16:creationId xmlns:a16="http://schemas.microsoft.com/office/drawing/2014/main" id="{537B576D-00C1-8C22-188D-DB2041883BB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22038B11-4960-23D9-F42A-B98C784A75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FD489DF4-91D6-480F-9094-C66A8DF8B6A2}" type="datetimeFigureOut">
              <a:rPr lang="he-IL" smtClean="0"/>
              <a:t>ט"ז/תשרי/תשפ"ג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C2C8800B-3938-6B33-DE6A-39BDD8D0BFA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540E5321-0E5A-E2E0-BCA7-CF3034781B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B22460F-7DF8-4492-A9F3-A6F73FEDDC9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31740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4707C-BADF-4FE3-A6CF-D06AA7E3A9A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57499-A061-42CA-8C57-3975CF0E652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0737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/>
              <a:t>100% from our code and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6448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The main flow of the build process is as follow: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We built the main build script called buildl.sh that </a:t>
            </a:r>
            <a:br>
              <a:rPr lang="en-US">
                <a:cs typeface="+mn-lt"/>
              </a:rPr>
            </a:br>
            <a:r>
              <a:rPr lang="en-US"/>
              <a:t>performs the entire process described</a:t>
            </a:r>
            <a:br>
              <a:rPr lang="en-US">
                <a:cs typeface="+mn-lt"/>
              </a:rPr>
            </a:br>
            <a:r>
              <a:rPr lang="en-US"/>
              <a:t>here automatically.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endParaRPr lang="en-US"/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We built 24 tests in C and Assembly</a:t>
            </a:r>
            <a:br>
              <a:rPr lang="en-US">
                <a:cs typeface="+mn-lt"/>
              </a:rPr>
            </a:br>
            <a:r>
              <a:rPr lang="en-US"/>
              <a:t>languages that test different things.</a:t>
            </a:r>
            <a:br>
              <a:rPr lang="en-US">
                <a:cs typeface="+mn-lt"/>
              </a:rPr>
            </a:br>
            <a:r>
              <a:rPr lang="en-US"/>
              <a:t>In the book we take, for example, </a:t>
            </a:r>
            <a:br>
              <a:rPr lang="en-US">
                <a:cs typeface="+mn-lt"/>
              </a:rPr>
            </a:br>
            <a:r>
              <a:rPr lang="en-US"/>
              <a:t>a basic test that performs Bubble Sort.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endParaRPr lang="en-US"/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More details about this script on the book or </a:t>
            </a:r>
            <a:br>
              <a:rPr lang="en-US">
                <a:cs typeface="+mn-lt"/>
              </a:rPr>
            </a:br>
            <a:r>
              <a:rPr lang="en-US"/>
              <a:t>here at the appendix</a:t>
            </a:r>
          </a:p>
          <a:p>
            <a:pPr>
              <a:spcBef>
                <a:spcPts val="1000"/>
              </a:spcBef>
            </a:pPr>
            <a:br>
              <a:rPr lang="en-US">
                <a:cs typeface="+mn-lt"/>
              </a:rPr>
            </a:br>
            <a:r>
              <a:rPr lang="en-US"/>
              <a:t> 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16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34401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The main flow of the build process is as follow: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We built the main build script called buildl.sh that </a:t>
            </a:r>
            <a:br>
              <a:rPr lang="en-US">
                <a:cs typeface="+mn-lt"/>
              </a:rPr>
            </a:br>
            <a:r>
              <a:rPr lang="en-US"/>
              <a:t>performs the entire process described</a:t>
            </a:r>
            <a:br>
              <a:rPr lang="en-US">
                <a:cs typeface="+mn-lt"/>
              </a:rPr>
            </a:br>
            <a:r>
              <a:rPr lang="en-US"/>
              <a:t>here automatically.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endParaRPr lang="en-US"/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We built 24 tests in C and Assembly</a:t>
            </a:r>
            <a:br>
              <a:rPr lang="en-US">
                <a:cs typeface="+mn-lt"/>
              </a:rPr>
            </a:br>
            <a:r>
              <a:rPr lang="en-US"/>
              <a:t>languages that test different things.</a:t>
            </a:r>
            <a:br>
              <a:rPr lang="en-US">
                <a:cs typeface="+mn-lt"/>
              </a:rPr>
            </a:br>
            <a:r>
              <a:rPr lang="en-US"/>
              <a:t>In the book we take, for example, </a:t>
            </a:r>
            <a:br>
              <a:rPr lang="en-US">
                <a:cs typeface="+mn-lt"/>
              </a:rPr>
            </a:br>
            <a:r>
              <a:rPr lang="en-US"/>
              <a:t>a basic test that performs Bubble Sort.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endParaRPr lang="en-US"/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More details about this script on the book or </a:t>
            </a:r>
            <a:br>
              <a:rPr lang="en-US">
                <a:cs typeface="+mn-lt"/>
              </a:rPr>
            </a:br>
            <a:r>
              <a:rPr lang="en-US"/>
              <a:t>here at the appendix</a:t>
            </a:r>
          </a:p>
          <a:p>
            <a:pPr>
              <a:spcBef>
                <a:spcPts val="1000"/>
              </a:spcBef>
            </a:pPr>
            <a:br>
              <a:rPr lang="en-US">
                <a:cs typeface="+mn-lt"/>
              </a:rPr>
            </a:br>
            <a:r>
              <a:rPr lang="en-US"/>
              <a:t> 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17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91795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The main flow of the build process is as follow: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We built the main build script called buildl.sh that </a:t>
            </a:r>
            <a:br>
              <a:rPr lang="en-US">
                <a:cs typeface="+mn-lt"/>
              </a:rPr>
            </a:br>
            <a:r>
              <a:rPr lang="en-US"/>
              <a:t>performs the entire process described</a:t>
            </a:r>
            <a:br>
              <a:rPr lang="en-US">
                <a:cs typeface="+mn-lt"/>
              </a:rPr>
            </a:br>
            <a:r>
              <a:rPr lang="en-US"/>
              <a:t>here automatically.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endParaRPr lang="en-US"/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We built 24 tests in C and Assembly</a:t>
            </a:r>
            <a:br>
              <a:rPr lang="en-US">
                <a:cs typeface="+mn-lt"/>
              </a:rPr>
            </a:br>
            <a:r>
              <a:rPr lang="en-US"/>
              <a:t>languages that test different things.</a:t>
            </a:r>
            <a:br>
              <a:rPr lang="en-US">
                <a:cs typeface="+mn-lt"/>
              </a:rPr>
            </a:br>
            <a:r>
              <a:rPr lang="en-US"/>
              <a:t>In the book we take, for example, </a:t>
            </a:r>
            <a:br>
              <a:rPr lang="en-US">
                <a:cs typeface="+mn-lt"/>
              </a:rPr>
            </a:br>
            <a:r>
              <a:rPr lang="en-US"/>
              <a:t>a basic test that performs Bubble Sort.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endParaRPr lang="en-US"/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/>
              <a:t>More details about this script on the book or </a:t>
            </a:r>
            <a:br>
              <a:rPr lang="en-US">
                <a:cs typeface="+mn-lt"/>
              </a:rPr>
            </a:br>
            <a:r>
              <a:rPr lang="en-US"/>
              <a:t>here at the appendix</a:t>
            </a:r>
          </a:p>
          <a:p>
            <a:pPr>
              <a:spcBef>
                <a:spcPts val="1000"/>
              </a:spcBef>
            </a:pPr>
            <a:br>
              <a:rPr lang="en-US">
                <a:cs typeface="+mn-lt"/>
              </a:rPr>
            </a:br>
            <a:r>
              <a:rPr lang="en-US"/>
              <a:t> 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18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500157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19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71436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20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99766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27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821372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28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215777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29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228134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30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736531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31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79524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563714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33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880567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39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556545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40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278037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41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105190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42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527141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43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87927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44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386795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45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27923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u="sng">
                <a:latin typeface="Calibri" panose="020F0502020204030204" pitchFamily="34" charset="0"/>
              </a:rPr>
              <a:t>Git Bash:</a:t>
            </a:r>
            <a:br>
              <a:rPr lang="en-US" sz="1200" u="sng">
                <a:latin typeface="Calibri" panose="020F0502020204030204" pitchFamily="34" charset="0"/>
              </a:rPr>
            </a:br>
            <a:r>
              <a:rPr lang="en-US" sz="1200">
                <a:latin typeface="Calibri" panose="020F0502020204030204" pitchFamily="34" charset="0"/>
              </a:rPr>
              <a:t>An application for Microsoft Windows environments that provides an emulation layer for the Git command line experience.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u="sng" err="1">
                <a:latin typeface="Calibri" panose="020F0502020204030204" pitchFamily="34" charset="0"/>
              </a:rPr>
              <a:t>ModelSim</a:t>
            </a:r>
            <a:br>
              <a:rPr lang="en-US" sz="1200" u="sng">
                <a:latin typeface="Calibri" panose="020F0502020204030204" pitchFamily="34" charset="0"/>
              </a:rPr>
            </a:br>
            <a:r>
              <a:rPr lang="en-US" sz="1200">
                <a:latin typeface="Calibri" panose="020F0502020204030204" pitchFamily="34" charset="0"/>
              </a:rPr>
              <a:t>A multi-language environment for simulation of hardware description languages such as VHDL, Verilog and </a:t>
            </a:r>
            <a:r>
              <a:rPr lang="en-US" sz="1200" err="1">
                <a:latin typeface="Calibri" panose="020F0502020204030204" pitchFamily="34" charset="0"/>
              </a:rPr>
              <a:t>SystemC</a:t>
            </a:r>
            <a:r>
              <a:rPr lang="en-US" sz="1200">
                <a:latin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sng">
                <a:effectLst/>
                <a:latin typeface="Calibri" panose="020F0502020204030204" pitchFamily="34" charset="0"/>
              </a:rPr>
              <a:t>Quartus</a:t>
            </a:r>
            <a:br>
              <a:rPr lang="en-US" sz="1200" b="0" i="0">
                <a:effectLst/>
                <a:latin typeface="Calibri" panose="020F0502020204030204" pitchFamily="34" charset="0"/>
              </a:rPr>
            </a:br>
            <a:r>
              <a:rPr lang="en-US" sz="1200">
                <a:latin typeface="Calibri" panose="020F0502020204030204" pitchFamily="34" charset="0"/>
              </a:rPr>
              <a:t>A </a:t>
            </a:r>
            <a:r>
              <a:rPr lang="en-US" sz="1200" b="0" i="0">
                <a:effectLst/>
                <a:latin typeface="Calibri" panose="020F0502020204030204" pitchFamily="34" charset="0"/>
              </a:rPr>
              <a:t>programmable logic device design software that enables analysis and synthesis of HDL designs, which enables the developer to compile their designs, perform timing analysis etc.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sng">
                <a:effectLst/>
                <a:latin typeface="Calibri" panose="020F0502020204030204" pitchFamily="34" charset="0"/>
              </a:rPr>
              <a:t>Visual Studio Code</a:t>
            </a:r>
            <a:br>
              <a:rPr lang="en-US" sz="1200" b="0" i="0" u="sng">
                <a:effectLst/>
                <a:latin typeface="Calibri" panose="020F0502020204030204" pitchFamily="34" charset="0"/>
              </a:rPr>
            </a:br>
            <a:r>
              <a:rPr lang="en-US" sz="1200" b="0" i="0">
                <a:effectLst/>
                <a:latin typeface="Calibri" panose="020F0502020204030204" pitchFamily="34" charset="0"/>
              </a:rPr>
              <a:t>A streamlined code editor with support for development operations like debugging, task running, and version control and comfortable because its variety of efficient extension</a:t>
            </a:r>
          </a:p>
          <a:p>
            <a:r>
              <a:rPr lang="en-US" u="sng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Git</a:t>
            </a:r>
            <a:b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a well-known software for tracking changes in files. work on them simultaneously and upload them to a common cloud stored in github.com. also used us for solving merge conflicts and track changes</a:t>
            </a:r>
            <a: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. </a:t>
            </a:r>
            <a:endParaRPr lang="en-US" sz="11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1600" u="sng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GitHub</a:t>
            </a: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</a:t>
            </a:r>
            <a:b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We used GitHub to store our repository which include all the project files. And apply version control using Git.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25806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u="sng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Code &amp; Code Review </a:t>
            </a:r>
            <a:br>
              <a:rPr lang="en-US" sz="1400" u="sng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Each contributor can upload his code and receive a code review before the new uploaded code is merged with the complete repository code.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u="sng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Discussions and Questions</a:t>
            </a:r>
            <a:br>
              <a:rPr lang="en-US" sz="1400" u="sng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One of the many contributors can answer a problem we encountered in, in our work. When we upload it to this section </a:t>
            </a:r>
            <a:endParaRPr lang="en-US" sz="1200" u="sng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u="sng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Task Management</a:t>
            </a:r>
            <a:br>
              <a:rPr lang="en-US" sz="1400" u="sng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Used by Issues tab on </a:t>
            </a:r>
            <a:r>
              <a:rPr lang="en-US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Github</a:t>
            </a:r>
            <a: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. Each meeting with the advisor we assign tasks between us and detailed about the task in its page. </a:t>
            </a:r>
          </a:p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45082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78281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0494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29565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14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53155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57499-A061-42CA-8C57-3975CF0E6527}" type="slidenum">
              <a:rPr lang="en-IL" smtClean="0"/>
              <a:t>15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36943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03654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30194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46574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96844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196370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906549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34393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91581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6588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0866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  <p:sp>
        <p:nvSpPr>
          <p:cNvPr id="24" name="Rectangle: Rounded Corners 10">
            <a:extLst>
              <a:ext uri="{FF2B5EF4-FFF2-40B4-BE49-F238E27FC236}">
                <a16:creationId xmlns:a16="http://schemas.microsoft.com/office/drawing/2014/main" id="{4AE6386B-73B8-49F9-BAD7-483FDF3BFF37}"/>
              </a:ext>
            </a:extLst>
          </p:cNvPr>
          <p:cNvSpPr/>
          <p:nvPr userDrawn="1"/>
        </p:nvSpPr>
        <p:spPr>
          <a:xfrm>
            <a:off x="10445261" y="2343930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Our Product</a:t>
            </a:r>
            <a:endParaRPr lang="en-IL" sz="1400"/>
          </a:p>
        </p:txBody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60C01F88-B195-4D51-974E-A36F45E085DE}"/>
              </a:ext>
            </a:extLst>
          </p:cNvPr>
          <p:cNvSpPr/>
          <p:nvPr userDrawn="1"/>
        </p:nvSpPr>
        <p:spPr>
          <a:xfrm>
            <a:off x="10107239" y="1839213"/>
            <a:ext cx="202331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RVC_ASAP</a:t>
            </a:r>
          </a:p>
        </p:txBody>
      </p:sp>
      <p:sp>
        <p:nvSpPr>
          <p:cNvPr id="26" name="Rectangle: Rounded Corners 10">
            <a:extLst>
              <a:ext uri="{FF2B5EF4-FFF2-40B4-BE49-F238E27FC236}">
                <a16:creationId xmlns:a16="http://schemas.microsoft.com/office/drawing/2014/main" id="{9D62CFBB-6F3D-4983-8CB4-1CB5525F0E2B}"/>
              </a:ext>
            </a:extLst>
          </p:cNvPr>
          <p:cNvSpPr/>
          <p:nvPr userDrawn="1"/>
        </p:nvSpPr>
        <p:spPr>
          <a:xfrm>
            <a:off x="10445261" y="2985022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Tools &amp;</a:t>
            </a:r>
            <a:br>
              <a:rPr lang="en-US" sz="1400"/>
            </a:br>
            <a:r>
              <a:rPr lang="en-US" sz="1400"/>
              <a:t> work technique</a:t>
            </a:r>
            <a:endParaRPr lang="en-IL" sz="1400"/>
          </a:p>
        </p:txBody>
      </p:sp>
      <p:sp>
        <p:nvSpPr>
          <p:cNvPr id="27" name="Rectangle: Rounded Corners 10">
            <a:extLst>
              <a:ext uri="{FF2B5EF4-FFF2-40B4-BE49-F238E27FC236}">
                <a16:creationId xmlns:a16="http://schemas.microsoft.com/office/drawing/2014/main" id="{D99C296F-763D-4191-A20A-E6BF5AE5A7D8}"/>
              </a:ext>
            </a:extLst>
          </p:cNvPr>
          <p:cNvSpPr/>
          <p:nvPr userDrawn="1"/>
        </p:nvSpPr>
        <p:spPr>
          <a:xfrm>
            <a:off x="10445261" y="3626114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HW architecture</a:t>
            </a:r>
            <a:endParaRPr lang="en-IL" sz="1400"/>
          </a:p>
        </p:txBody>
      </p:sp>
      <p:sp>
        <p:nvSpPr>
          <p:cNvPr id="28" name="Rectangle: Rounded Corners 10">
            <a:extLst>
              <a:ext uri="{FF2B5EF4-FFF2-40B4-BE49-F238E27FC236}">
                <a16:creationId xmlns:a16="http://schemas.microsoft.com/office/drawing/2014/main" id="{CAC90618-C7C4-4CE3-AA07-247D941AA675}"/>
              </a:ext>
            </a:extLst>
          </p:cNvPr>
          <p:cNvSpPr/>
          <p:nvPr userDrawn="1"/>
        </p:nvSpPr>
        <p:spPr>
          <a:xfrm>
            <a:off x="10445261" y="4267206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SW architecture</a:t>
            </a:r>
            <a:endParaRPr lang="en-IL" sz="1400"/>
          </a:p>
        </p:txBody>
      </p:sp>
      <p:sp>
        <p:nvSpPr>
          <p:cNvPr id="29" name="Rectangle: Rounded Corners 10">
            <a:extLst>
              <a:ext uri="{FF2B5EF4-FFF2-40B4-BE49-F238E27FC236}">
                <a16:creationId xmlns:a16="http://schemas.microsoft.com/office/drawing/2014/main" id="{EFF1758C-A892-4FA2-B4D0-743A0D4A6D65}"/>
              </a:ext>
            </a:extLst>
          </p:cNvPr>
          <p:cNvSpPr/>
          <p:nvPr userDrawn="1"/>
        </p:nvSpPr>
        <p:spPr>
          <a:xfrm>
            <a:off x="10445261" y="4908298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FPGA implementation </a:t>
            </a:r>
            <a:endParaRPr lang="en-IL" sz="1400"/>
          </a:p>
        </p:txBody>
      </p:sp>
      <p:sp>
        <p:nvSpPr>
          <p:cNvPr id="4" name="Rectangle: Rounded Corners 10">
            <a:extLst>
              <a:ext uri="{FF2B5EF4-FFF2-40B4-BE49-F238E27FC236}">
                <a16:creationId xmlns:a16="http://schemas.microsoft.com/office/drawing/2014/main" id="{B831E95E-5F90-A3BA-1715-89138F3367E3}"/>
              </a:ext>
            </a:extLst>
          </p:cNvPr>
          <p:cNvSpPr/>
          <p:nvPr userDrawn="1"/>
        </p:nvSpPr>
        <p:spPr>
          <a:xfrm>
            <a:off x="10432750" y="5559516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Summary</a:t>
            </a:r>
            <a:endParaRPr lang="en-IL" sz="1400"/>
          </a:p>
        </p:txBody>
      </p:sp>
    </p:spTree>
    <p:extLst>
      <p:ext uri="{BB962C8B-B14F-4D97-AF65-F5344CB8AC3E}">
        <p14:creationId xmlns:p14="http://schemas.microsoft.com/office/powerpoint/2010/main" val="2737251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  <p:sp>
        <p:nvSpPr>
          <p:cNvPr id="9" name="Rectangle 19">
            <a:extLst>
              <a:ext uri="{FF2B5EF4-FFF2-40B4-BE49-F238E27FC236}">
                <a16:creationId xmlns:a16="http://schemas.microsoft.com/office/drawing/2014/main" id="{CEA5583A-0CCD-099E-BB68-B14CDD226960}"/>
              </a:ext>
            </a:extLst>
          </p:cNvPr>
          <p:cNvSpPr/>
          <p:nvPr userDrawn="1"/>
        </p:nvSpPr>
        <p:spPr>
          <a:xfrm>
            <a:off x="10107239" y="1839213"/>
            <a:ext cx="202331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RVC_ASAP</a:t>
            </a:r>
          </a:p>
        </p:txBody>
      </p:sp>
      <p:sp>
        <p:nvSpPr>
          <p:cNvPr id="26" name="Rectangle: Rounded Corners 10">
            <a:extLst>
              <a:ext uri="{FF2B5EF4-FFF2-40B4-BE49-F238E27FC236}">
                <a16:creationId xmlns:a16="http://schemas.microsoft.com/office/drawing/2014/main" id="{77B59260-10DF-256F-E90B-928ACFC3ED6B}"/>
              </a:ext>
            </a:extLst>
          </p:cNvPr>
          <p:cNvSpPr/>
          <p:nvPr userDrawn="1"/>
        </p:nvSpPr>
        <p:spPr>
          <a:xfrm>
            <a:off x="10445261" y="2343930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Our Product</a:t>
            </a:r>
            <a:endParaRPr lang="en-IL" sz="1400"/>
          </a:p>
        </p:txBody>
      </p:sp>
      <p:sp>
        <p:nvSpPr>
          <p:cNvPr id="29" name="Rectangle: Rounded Corners 10">
            <a:extLst>
              <a:ext uri="{FF2B5EF4-FFF2-40B4-BE49-F238E27FC236}">
                <a16:creationId xmlns:a16="http://schemas.microsoft.com/office/drawing/2014/main" id="{EF9D4780-47A1-9F1C-7DCD-8CBFAC2F5D3F}"/>
              </a:ext>
            </a:extLst>
          </p:cNvPr>
          <p:cNvSpPr/>
          <p:nvPr userDrawn="1"/>
        </p:nvSpPr>
        <p:spPr>
          <a:xfrm>
            <a:off x="10445261" y="2985022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Tools &amp;</a:t>
            </a:r>
            <a:br>
              <a:rPr lang="en-US" sz="1400"/>
            </a:br>
            <a:r>
              <a:rPr lang="en-US" sz="1400"/>
              <a:t> work technique</a:t>
            </a:r>
            <a:endParaRPr lang="en-IL" sz="1400"/>
          </a:p>
        </p:txBody>
      </p:sp>
      <p:sp>
        <p:nvSpPr>
          <p:cNvPr id="30" name="Rectangle: Rounded Corners 10">
            <a:extLst>
              <a:ext uri="{FF2B5EF4-FFF2-40B4-BE49-F238E27FC236}">
                <a16:creationId xmlns:a16="http://schemas.microsoft.com/office/drawing/2014/main" id="{BEF65334-EB34-654C-A213-C3CB9A8C2ACE}"/>
              </a:ext>
            </a:extLst>
          </p:cNvPr>
          <p:cNvSpPr/>
          <p:nvPr userDrawn="1"/>
        </p:nvSpPr>
        <p:spPr>
          <a:xfrm>
            <a:off x="10445261" y="3626114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HW architecture</a:t>
            </a:r>
            <a:endParaRPr lang="en-IL" sz="1400"/>
          </a:p>
        </p:txBody>
      </p:sp>
      <p:sp>
        <p:nvSpPr>
          <p:cNvPr id="31" name="Rectangle: Rounded Corners 10">
            <a:extLst>
              <a:ext uri="{FF2B5EF4-FFF2-40B4-BE49-F238E27FC236}">
                <a16:creationId xmlns:a16="http://schemas.microsoft.com/office/drawing/2014/main" id="{77E103FA-7BEA-9C87-E92A-57FB3DAA7868}"/>
              </a:ext>
            </a:extLst>
          </p:cNvPr>
          <p:cNvSpPr/>
          <p:nvPr userDrawn="1"/>
        </p:nvSpPr>
        <p:spPr>
          <a:xfrm>
            <a:off x="10445261" y="4267206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SW architecture</a:t>
            </a:r>
            <a:endParaRPr lang="en-IL" sz="1400"/>
          </a:p>
        </p:txBody>
      </p:sp>
      <p:sp>
        <p:nvSpPr>
          <p:cNvPr id="32" name="Rectangle: Rounded Corners 10">
            <a:extLst>
              <a:ext uri="{FF2B5EF4-FFF2-40B4-BE49-F238E27FC236}">
                <a16:creationId xmlns:a16="http://schemas.microsoft.com/office/drawing/2014/main" id="{09B3CC05-B81B-19EF-1CB2-FDAB156036F0}"/>
              </a:ext>
            </a:extLst>
          </p:cNvPr>
          <p:cNvSpPr/>
          <p:nvPr userDrawn="1"/>
        </p:nvSpPr>
        <p:spPr>
          <a:xfrm>
            <a:off x="10445261" y="4908298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FPGA implementation </a:t>
            </a:r>
            <a:endParaRPr lang="en-IL" sz="1400"/>
          </a:p>
        </p:txBody>
      </p:sp>
      <p:sp>
        <p:nvSpPr>
          <p:cNvPr id="34" name="Rectangle: Rounded Corners 10">
            <a:extLst>
              <a:ext uri="{FF2B5EF4-FFF2-40B4-BE49-F238E27FC236}">
                <a16:creationId xmlns:a16="http://schemas.microsoft.com/office/drawing/2014/main" id="{FC397029-BBE3-9542-3189-D003155DEBD6}"/>
              </a:ext>
            </a:extLst>
          </p:cNvPr>
          <p:cNvSpPr/>
          <p:nvPr userDrawn="1"/>
        </p:nvSpPr>
        <p:spPr>
          <a:xfrm>
            <a:off x="10432750" y="5559516"/>
            <a:ext cx="1649327" cy="545704"/>
          </a:xfrm>
          <a:prstGeom prst="roundRect">
            <a:avLst/>
          </a:prstGeom>
          <a:ln w="19050">
            <a:solidFill>
              <a:srgbClr val="0070C0"/>
            </a:solidFill>
          </a:ln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Summary</a:t>
            </a:r>
            <a:endParaRPr lang="en-IL" sz="1400"/>
          </a:p>
        </p:txBody>
      </p:sp>
    </p:spTree>
    <p:extLst>
      <p:ext uri="{BB962C8B-B14F-4D97-AF65-F5344CB8AC3E}">
        <p14:creationId xmlns:p14="http://schemas.microsoft.com/office/powerpoint/2010/main" val="2894589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5171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2347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14077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79508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fld id="{911727F7-4A10-4E1E-8307-DF0343EE7832}" type="datetimeFigureOut">
              <a:rPr lang="en-IL" smtClean="0"/>
              <a:t>10/11/2022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87726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6EFD0E-AF8B-4445-A1F5-8DBEA9F49DA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24098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10_DF93790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0C_6299C0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microsoft.com/office/2018/10/relationships/comments" Target="../comments/modernComment_1F0_CE5CA4AD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1.png"/><Relationship Id="rId4" Type="http://schemas.openxmlformats.org/officeDocument/2006/relationships/image" Target="../media/image4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mhacking.net/utilities/725/" TargetMode="External"/><Relationship Id="rId7" Type="http://schemas.openxmlformats.org/officeDocument/2006/relationships/image" Target="../media/image43.png"/><Relationship Id="rId2" Type="http://schemas.microsoft.com/office/2018/10/relationships/comments" Target="../comments/modernComment_1EF_5AC8D5FB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microsoft.com/office/2018/10/relationships/comments" Target="../comments/modernComment_1F1_AF4D184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46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0.png"/><Relationship Id="rId12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11" Type="http://schemas.openxmlformats.org/officeDocument/2006/relationships/image" Target="../media/image13.png"/><Relationship Id="rId5" Type="http://schemas.openxmlformats.org/officeDocument/2006/relationships/image" Target="../media/image6.jpeg"/><Relationship Id="rId10" Type="http://schemas.openxmlformats.org/officeDocument/2006/relationships/image" Target="../media/image12.png"/><Relationship Id="rId4" Type="http://schemas.openxmlformats.org/officeDocument/2006/relationships/notesSlide" Target="../notesSlides/notesSlide15.xml"/><Relationship Id="rId9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10" Type="http://schemas.openxmlformats.org/officeDocument/2006/relationships/image" Target="../media/image7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10" Type="http://schemas.openxmlformats.org/officeDocument/2006/relationships/image" Target="../media/image7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3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25F25-75E7-4160-A081-3AF8E8325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618623"/>
            <a:ext cx="9192673" cy="4209344"/>
          </a:xfrm>
        </p:spPr>
        <p:txBody>
          <a:bodyPr/>
          <a:lstStyle/>
          <a:p>
            <a:pPr algn="ctr"/>
            <a:br>
              <a:rPr lang="en-US"/>
            </a:br>
            <a:r>
              <a:rPr lang="en-US"/>
              <a:t>RVC_ASAP</a:t>
            </a:r>
            <a:br>
              <a:rPr lang="en-US"/>
            </a:br>
            <a:r>
              <a:rPr lang="en-US" sz="1800" b="1">
                <a:solidFill>
                  <a:schemeClr val="tx1">
                    <a:lumMod val="85000"/>
                  </a:schemeClr>
                </a:solidFill>
              </a:rPr>
              <a:t>RISCV Core As-Soon-As-Possible</a:t>
            </a:r>
            <a:br>
              <a:rPr lang="en-US" sz="4000"/>
            </a:br>
            <a:r>
              <a:rPr lang="en-US" sz="4400" b="0" i="0" kern="1200">
                <a:solidFill>
                  <a:srgbClr val="ACCBF9"/>
                </a:solidFill>
                <a:effectLst/>
                <a:latin typeface="Arial"/>
                <a:ea typeface="MS Mincho"/>
                <a:cs typeface="Arial"/>
              </a:rPr>
              <a:t>5-Stage Core Design implemented on FPGA</a:t>
            </a:r>
            <a:br>
              <a:rPr lang="en-US" sz="1800">
                <a:effectLst/>
                <a:latin typeface="Calibri" panose="020F0502020204030204" pitchFamily="34" charset="0"/>
                <a:ea typeface="MS Mincho" panose="02020609040205080304" pitchFamily="49" charset="-128"/>
                <a:cs typeface="Arial" panose="020B0604020202020204" pitchFamily="34" charset="0"/>
              </a:rPr>
            </a:br>
            <a:br>
              <a:rPr lang="en-US"/>
            </a:b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E3B14F-F9EC-483C-BB64-54058A899C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51258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/>
          <a:p>
            <a:r>
              <a:rPr lang="en-US" cap="none">
                <a:solidFill>
                  <a:schemeClr val="tx1"/>
                </a:solidFill>
              </a:rPr>
              <a:t>Gil </a:t>
            </a:r>
            <a:r>
              <a:rPr lang="en-US" cap="none" err="1">
                <a:solidFill>
                  <a:schemeClr val="tx1"/>
                </a:solidFill>
              </a:rPr>
              <a:t>Ya'akov</a:t>
            </a:r>
            <a:r>
              <a:rPr lang="en-US" cap="none">
                <a:solidFill>
                  <a:schemeClr val="tx1"/>
                </a:solidFill>
              </a:rPr>
              <a:t>	</a:t>
            </a:r>
          </a:p>
          <a:p>
            <a:r>
              <a:rPr lang="en-US" cap="none">
                <a:solidFill>
                  <a:schemeClr val="tx1"/>
                </a:solidFill>
              </a:rPr>
              <a:t>Matan Eshel</a:t>
            </a:r>
          </a:p>
          <a:p>
            <a:endParaRPr lang="en-US" cap="none">
              <a:solidFill>
                <a:schemeClr val="tx1"/>
              </a:solidFill>
            </a:endParaRPr>
          </a:p>
          <a:p>
            <a:r>
              <a:rPr lang="en-US" cap="none">
                <a:solidFill>
                  <a:schemeClr val="tx1"/>
                </a:solidFill>
              </a:rPr>
              <a:t>Adviser: </a:t>
            </a:r>
            <a:r>
              <a:rPr lang="en-US" cap="none" err="1">
                <a:solidFill>
                  <a:schemeClr val="tx1"/>
                </a:solidFill>
              </a:rPr>
              <a:t>Amichai</a:t>
            </a:r>
            <a:r>
              <a:rPr lang="en-US" cap="none">
                <a:solidFill>
                  <a:schemeClr val="tx1"/>
                </a:solidFill>
              </a:rPr>
              <a:t> Ben-David (Intel &amp; Nvidia)</a:t>
            </a:r>
          </a:p>
          <a:p>
            <a:endParaRPr lang="en-US" cap="none">
              <a:solidFill>
                <a:schemeClr val="tx1"/>
              </a:solidFill>
            </a:endParaRPr>
          </a:p>
          <a:p>
            <a:endParaRPr lang="en-IL" cap="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0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Blocks</a:t>
            </a:r>
            <a:endParaRPr lang="en-IL"/>
          </a:p>
        </p:txBody>
      </p:sp>
      <p:pic>
        <p:nvPicPr>
          <p:cNvPr id="3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6AC704AE-1191-4EDB-FD3B-01C3C18D10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456444" y="2007461"/>
            <a:ext cx="9462011" cy="35182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Rectangle: Rounded Corners 18">
            <a:extLst>
              <a:ext uri="{FF2B5EF4-FFF2-40B4-BE49-F238E27FC236}">
                <a16:creationId xmlns:a16="http://schemas.microsoft.com/office/drawing/2014/main" id="{7332942D-3BED-94F7-FF59-341B2B49B08A}"/>
              </a:ext>
            </a:extLst>
          </p:cNvPr>
          <p:cNvSpPr/>
          <p:nvPr/>
        </p:nvSpPr>
        <p:spPr>
          <a:xfrm>
            <a:off x="10437845" y="3615380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01735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Memory regions</a:t>
            </a:r>
            <a:endParaRPr lang="en-IL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A7E084A-E6C1-4DEC-A8E3-4EC0CEA1FCD2}"/>
              </a:ext>
            </a:extLst>
          </p:cNvPr>
          <p:cNvSpPr txBox="1">
            <a:spLocks/>
          </p:cNvSpPr>
          <p:nvPr/>
        </p:nvSpPr>
        <p:spPr>
          <a:xfrm>
            <a:off x="379378" y="1225685"/>
            <a:ext cx="10369685" cy="46984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/>
              <a:t>RVC_ASAP has a total of 69.5kb S-RAM memory.</a:t>
            </a:r>
          </a:p>
          <a:p>
            <a:r>
              <a:rPr lang="en-US" sz="2000"/>
              <a:t>In addition to Flip-Flop memories and Registers File.</a:t>
            </a:r>
          </a:p>
          <a:p>
            <a:r>
              <a:rPr lang="en-US" sz="2000">
                <a:latin typeface="Century Gothic"/>
                <a:ea typeface="MS Mincho"/>
                <a:cs typeface="Arial"/>
              </a:rPr>
              <a:t>D</a:t>
            </a:r>
            <a:r>
              <a:rPr lang="en-US" sz="2000">
                <a:effectLst/>
                <a:latin typeface="Century Gothic"/>
                <a:ea typeface="MS Mincho"/>
                <a:cs typeface="Arial"/>
              </a:rPr>
              <a:t>istribution of the memory </a:t>
            </a:r>
            <a:r>
              <a:rPr lang="en-US" sz="2000">
                <a:latin typeface="Century Gothic"/>
                <a:ea typeface="MS Mincho"/>
                <a:cs typeface="Arial"/>
              </a:rPr>
              <a:t>space as</a:t>
            </a:r>
            <a:r>
              <a:rPr lang="en-US" sz="2000">
                <a:effectLst/>
                <a:latin typeface="Century Gothic"/>
                <a:ea typeface="MS Mincho"/>
                <a:cs typeface="Arial"/>
              </a:rPr>
              <a:t> it is depicted from</a:t>
            </a:r>
            <a:r>
              <a:rPr lang="en-US" sz="2000">
                <a:latin typeface="Century Gothic"/>
                <a:ea typeface="MS Mincho"/>
                <a:cs typeface="Arial"/>
              </a:rPr>
              <a:t> </a:t>
            </a:r>
            <a:endParaRPr lang="en-US">
              <a:latin typeface="Century Gothic"/>
              <a:ea typeface="MS Mincho"/>
              <a:cs typeface="Arial"/>
            </a:endParaRPr>
          </a:p>
          <a:p>
            <a:pPr marL="0" indent="0">
              <a:buNone/>
            </a:pPr>
            <a:r>
              <a:rPr lang="en-US" sz="2000">
                <a:latin typeface="Century Gothic"/>
                <a:ea typeface="MS Mincho"/>
                <a:cs typeface="Arial"/>
              </a:rPr>
              <a:t>     </a:t>
            </a:r>
            <a:r>
              <a:rPr lang="en-US" sz="2000">
                <a:effectLst/>
                <a:latin typeface="Century Gothic"/>
                <a:ea typeface="MS Mincho"/>
                <a:cs typeface="Arial"/>
              </a:rPr>
              <a:t>the processor's point of view:</a:t>
            </a:r>
            <a:endParaRPr lang="en-US"/>
          </a:p>
          <a:p>
            <a:pPr lvl="1"/>
            <a:endParaRPr lang="en-US" sz="2000"/>
          </a:p>
          <a:p>
            <a:pPr marL="0" indent="0">
              <a:buNone/>
            </a:pPr>
            <a:endParaRPr lang="en-US" sz="2000"/>
          </a:p>
          <a:p>
            <a:endParaRPr lang="en-IL" sz="2000"/>
          </a:p>
        </p:txBody>
      </p:sp>
      <p:graphicFrame>
        <p:nvGraphicFramePr>
          <p:cNvPr id="5" name="טבלה 4">
            <a:extLst>
              <a:ext uri="{FF2B5EF4-FFF2-40B4-BE49-F238E27FC236}">
                <a16:creationId xmlns:a16="http://schemas.microsoft.com/office/drawing/2014/main" id="{C1682102-7BD9-DA44-C9EF-31344B54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422827"/>
              </p:ext>
            </p:extLst>
          </p:nvPr>
        </p:nvGraphicFramePr>
        <p:xfrm>
          <a:off x="552841" y="3186095"/>
          <a:ext cx="8107477" cy="19360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66986">
                  <a:extLst>
                    <a:ext uri="{9D8B030D-6E8A-4147-A177-3AD203B41FA5}">
                      <a16:colId xmlns:a16="http://schemas.microsoft.com/office/drawing/2014/main" val="739856589"/>
                    </a:ext>
                  </a:extLst>
                </a:gridCol>
                <a:gridCol w="1443376">
                  <a:extLst>
                    <a:ext uri="{9D8B030D-6E8A-4147-A177-3AD203B41FA5}">
                      <a16:colId xmlns:a16="http://schemas.microsoft.com/office/drawing/2014/main" val="1307123300"/>
                    </a:ext>
                  </a:extLst>
                </a:gridCol>
                <a:gridCol w="1228405">
                  <a:extLst>
                    <a:ext uri="{9D8B030D-6E8A-4147-A177-3AD203B41FA5}">
                      <a16:colId xmlns:a16="http://schemas.microsoft.com/office/drawing/2014/main" val="337343923"/>
                    </a:ext>
                  </a:extLst>
                </a:gridCol>
                <a:gridCol w="4268710">
                  <a:extLst>
                    <a:ext uri="{9D8B030D-6E8A-4147-A177-3AD203B41FA5}">
                      <a16:colId xmlns:a16="http://schemas.microsoft.com/office/drawing/2014/main" val="38577987"/>
                    </a:ext>
                  </a:extLst>
                </a:gridCol>
              </a:tblGrid>
              <a:tr h="5728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Region</a:t>
                      </a:r>
                      <a:endParaRPr lang="en-US" sz="110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Start address</a:t>
                      </a:r>
                      <a:endParaRPr lang="en-US" sz="110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End address</a:t>
                      </a:r>
                      <a:endParaRPr lang="en-US" sz="110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3673660"/>
                  </a:ext>
                </a:extLst>
              </a:tr>
              <a:tr h="3407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I_MEM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0x00000000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0x00003FFF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16kb of Instruction Memory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5903228"/>
                  </a:ext>
                </a:extLst>
              </a:tr>
              <a:tr h="3407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D_MEM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0x00004000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0x00006FFF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16kb of Data Memory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84020191"/>
                  </a:ext>
                </a:extLst>
              </a:tr>
              <a:tr h="3407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CR_MEM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0x00007000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0x00007FFF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Control Register Memory as part of Data Memory allocation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28274571"/>
                  </a:ext>
                </a:extLst>
              </a:tr>
              <a:tr h="3407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VGA_MEM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0x00008000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0x000115FF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32.5kb of VGA Memory</a:t>
                      </a:r>
                      <a:endParaRPr lang="en-US" sz="1050">
                        <a:effectLst/>
                        <a:latin typeface="Calibri"/>
                        <a:ea typeface="MS Mincho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3754375"/>
                  </a:ext>
                </a:extLst>
              </a:tr>
            </a:tbl>
          </a:graphicData>
        </a:graphic>
      </p:graphicFrame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DF0E634B-3831-8530-5249-8F6A1C9101FD}"/>
              </a:ext>
            </a:extLst>
          </p:cNvPr>
          <p:cNvSpPr/>
          <p:nvPr/>
        </p:nvSpPr>
        <p:spPr>
          <a:xfrm>
            <a:off x="10437845" y="3615380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35567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/>
              <a:t>HW Verification &amp; automation</a:t>
            </a:r>
            <a:endParaRPr lang="en-US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87AB16E-E164-48D0-B031-7D49A06CD02D}"/>
              </a:ext>
            </a:extLst>
          </p:cNvPr>
          <p:cNvSpPr txBox="1">
            <a:spLocks/>
          </p:cNvSpPr>
          <p:nvPr/>
        </p:nvSpPr>
        <p:spPr>
          <a:xfrm>
            <a:off x="960294" y="1229493"/>
            <a:ext cx="9404723" cy="36345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3200"/>
          </a:p>
        </p:txBody>
      </p:sp>
      <p:sp>
        <p:nvSpPr>
          <p:cNvPr id="4" name="Rectangle: Rounded Corners 18">
            <a:extLst>
              <a:ext uri="{FF2B5EF4-FFF2-40B4-BE49-F238E27FC236}">
                <a16:creationId xmlns:a16="http://schemas.microsoft.com/office/drawing/2014/main" id="{13DE53ED-FF81-4AD7-08F3-D24399DFD26A}"/>
              </a:ext>
            </a:extLst>
          </p:cNvPr>
          <p:cNvSpPr/>
          <p:nvPr/>
        </p:nvSpPr>
        <p:spPr>
          <a:xfrm>
            <a:off x="10437845" y="3615380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33DE3-BB6A-20A3-8DC0-51B19AA693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6260" y="1226562"/>
            <a:ext cx="9866101" cy="5178720"/>
          </a:xfrm>
        </p:spPr>
        <p:txBody>
          <a:bodyPr>
            <a:normAutofit/>
          </a:bodyPr>
          <a:lstStyle/>
          <a:p>
            <a:r>
              <a:rPr lang="en-US" sz="2000"/>
              <a:t>In RVC_ASAP project validation was critical to ensure the correctness of RVC_ASAP core and memory functionality.</a:t>
            </a:r>
          </a:p>
          <a:p>
            <a:r>
              <a:rPr lang="en-US" sz="2000"/>
              <a:t>we checked RVC_ASAP functionality with </a:t>
            </a:r>
            <a:r>
              <a:rPr lang="en-US" sz="2000" err="1"/>
              <a:t>ModelSim</a:t>
            </a:r>
            <a:r>
              <a:rPr lang="en-US" sz="2000"/>
              <a:t> simulations on a Test Bench.</a:t>
            </a:r>
          </a:p>
          <a:p>
            <a:r>
              <a:rPr lang="en-US" sz="2000"/>
              <a:t>Test Bench is an environment used to verify the correctness or soundness of a design or model.</a:t>
            </a:r>
          </a:p>
          <a:p>
            <a:r>
              <a:rPr lang="en-US" sz="2000"/>
              <a:t>In our project, the Test Bench:</a:t>
            </a:r>
            <a:endParaRPr lang="en-US"/>
          </a:p>
          <a:p>
            <a:pPr lvl="1"/>
            <a:r>
              <a:rPr lang="en-US"/>
              <a:t>Instantiate the top view of the design.</a:t>
            </a:r>
          </a:p>
          <a:p>
            <a:pPr lvl="1"/>
            <a:r>
              <a:rPr lang="en-US"/>
              <a:t>Provides clock and reset signals to the design.</a:t>
            </a:r>
          </a:p>
          <a:p>
            <a:pPr lvl="1"/>
            <a:r>
              <a:rPr lang="en-US"/>
              <a:t>Loads the instruction and the data memories by a backdoor load and monitors them.</a:t>
            </a:r>
          </a:p>
          <a:p>
            <a:pPr lvl="1"/>
            <a:r>
              <a:rPr lang="en-US"/>
              <a:t>Creating a snapshot of the data memory.</a:t>
            </a:r>
          </a:p>
          <a:p>
            <a:pPr lvl="1"/>
            <a:r>
              <a:rPr lang="en-US"/>
              <a:t>Creating a snapshot of the VGA memory region to simulate screen printing.</a:t>
            </a:r>
            <a:br>
              <a:rPr lang="en-US" sz="1600"/>
            </a:b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84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/>
              <a:t>HW Verification &amp; automation</a:t>
            </a:r>
            <a:endParaRPr lang="en-US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87AB16E-E164-48D0-B031-7D49A06CD02D}"/>
              </a:ext>
            </a:extLst>
          </p:cNvPr>
          <p:cNvSpPr txBox="1">
            <a:spLocks/>
          </p:cNvSpPr>
          <p:nvPr/>
        </p:nvSpPr>
        <p:spPr>
          <a:xfrm>
            <a:off x="960294" y="1229493"/>
            <a:ext cx="9404723" cy="36345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3200"/>
          </a:p>
        </p:txBody>
      </p:sp>
      <p:sp>
        <p:nvSpPr>
          <p:cNvPr id="4" name="Rectangle: Rounded Corners 18">
            <a:extLst>
              <a:ext uri="{FF2B5EF4-FFF2-40B4-BE49-F238E27FC236}">
                <a16:creationId xmlns:a16="http://schemas.microsoft.com/office/drawing/2014/main" id="{13DE53ED-FF81-4AD7-08F3-D24399DFD26A}"/>
              </a:ext>
            </a:extLst>
          </p:cNvPr>
          <p:cNvSpPr/>
          <p:nvPr/>
        </p:nvSpPr>
        <p:spPr>
          <a:xfrm>
            <a:off x="10437845" y="3615380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33DE3-BB6A-20A3-8DC0-51B19AA693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6260" y="1226562"/>
            <a:ext cx="9866101" cy="5178720"/>
          </a:xfrm>
        </p:spPr>
        <p:txBody>
          <a:bodyPr>
            <a:normAutofit/>
          </a:bodyPr>
          <a:lstStyle/>
          <a:p>
            <a:r>
              <a:rPr lang="en-US" sz="2000"/>
              <a:t>In the final stage we check the results by conduct a comparison between actual output of the test to the memory and its golden image.</a:t>
            </a:r>
          </a:p>
          <a:p>
            <a:r>
              <a:rPr lang="en-US" sz="2000"/>
              <a:t>Golden image is pre-generated memory image produced from Venus RISC-V simulator.</a:t>
            </a:r>
          </a:p>
          <a:p>
            <a:r>
              <a:rPr lang="en-US" sz="2000"/>
              <a:t>Golden image is pre-generated memory image produced from Venus RISC-V simulator.</a:t>
            </a:r>
          </a:p>
          <a:p>
            <a:r>
              <a:rPr lang="en-US" sz="2000"/>
              <a:t>As part of the automation process, the buildl.sh script compares the two files and alerts if there is a discrepancy between the two files and where the discrepancy exists.</a:t>
            </a:r>
            <a:br>
              <a:rPr lang="en-US" sz="2000"/>
            </a:br>
            <a:endParaRPr lang="en-US" sz="2000"/>
          </a:p>
          <a:p>
            <a:endParaRPr lang="en-US"/>
          </a:p>
        </p:txBody>
      </p:sp>
      <p:pic>
        <p:nvPicPr>
          <p:cNvPr id="3082" name="Picture 10" descr="RISC-V Venus Simulator - Visual Studio Marketplace">
            <a:extLst>
              <a:ext uri="{FF2B5EF4-FFF2-40B4-BE49-F238E27FC236}">
                <a16:creationId xmlns:a16="http://schemas.microsoft.com/office/drawing/2014/main" id="{318D19B0-4F6B-1FDA-B2A9-81C85B2A2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9218" y="4317060"/>
            <a:ext cx="2088222" cy="2088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987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437B3-FD60-40EB-A8D9-5E3FE122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701" y="1799551"/>
            <a:ext cx="8825657" cy="1915647"/>
          </a:xfrm>
        </p:spPr>
        <p:txBody>
          <a:bodyPr/>
          <a:lstStyle/>
          <a:p>
            <a:pPr algn="ctr"/>
            <a:r>
              <a:rPr lang="en-US" sz="6000"/>
              <a:t>SW architecture</a:t>
            </a:r>
            <a:br>
              <a:rPr lang="en-US" sz="6000"/>
            </a:br>
            <a:r>
              <a:rPr lang="en-US" sz="6000"/>
              <a:t> &amp; challenges </a:t>
            </a:r>
            <a:endParaRPr lang="en-IL" sz="6000"/>
          </a:p>
        </p:txBody>
      </p:sp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95C2D404-A55D-5EBB-E6B5-02CB1C9C54B9}"/>
              </a:ext>
            </a:extLst>
          </p:cNvPr>
          <p:cNvSpPr/>
          <p:nvPr/>
        </p:nvSpPr>
        <p:spPr>
          <a:xfrm>
            <a:off x="10437845" y="4262299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92823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437B3-FD60-40EB-A8D9-5E3FE122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740" y="204282"/>
            <a:ext cx="6001115" cy="1079002"/>
          </a:xfrm>
        </p:spPr>
        <p:txBody>
          <a:bodyPr/>
          <a:lstStyle/>
          <a:p>
            <a:pPr algn="ctr"/>
            <a:r>
              <a:rPr lang="en-US" sz="6000"/>
              <a:t>The challenges</a:t>
            </a:r>
            <a:endParaRPr lang="en-IL" sz="6000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8DE30A8-C220-14C4-562B-55A990FD58A4}"/>
              </a:ext>
            </a:extLst>
          </p:cNvPr>
          <p:cNvSpPr txBox="1">
            <a:spLocks/>
          </p:cNvSpPr>
          <p:nvPr/>
        </p:nvSpPr>
        <p:spPr>
          <a:xfrm>
            <a:off x="243191" y="1327627"/>
            <a:ext cx="9581745" cy="50001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>
                <a:latin typeface="Century Gothic"/>
                <a:cs typeface="Calibri"/>
              </a:rPr>
              <a:t>Writing appropriate SW for the specific HW.</a:t>
            </a:r>
            <a:endParaRPr lang="en-US" sz="2000">
              <a:latin typeface="Century Gothic"/>
            </a:endParaRPr>
          </a:p>
          <a:p>
            <a:r>
              <a:rPr lang="en-US" sz="2000">
                <a:latin typeface="Century Gothic"/>
                <a:cs typeface="Calibri"/>
              </a:rPr>
              <a:t>Consideration of the size of the Instruction Memory, the Data Memory and the Stack Memory when writing the SW.</a:t>
            </a:r>
          </a:p>
          <a:p>
            <a:r>
              <a:rPr lang="en-US" sz="2000">
                <a:latin typeface="Century Gothic"/>
                <a:cs typeface="Calibri"/>
              </a:rPr>
              <a:t>Consideration of the operation rates of the VGA controller to enable a quality user experience.</a:t>
            </a: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pPr lvl="1"/>
            <a:endParaRPr lang="en-US" sz="1800">
              <a:latin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sz="1800">
              <a:latin typeface="Calibri" panose="020F0502020204030204" pitchFamily="34" charset="0"/>
            </a:endParaRP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07253D0-F571-8865-7658-C99DA2074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855" y="3310386"/>
            <a:ext cx="2611542" cy="2660701"/>
          </a:xfrm>
          <a:prstGeom prst="rect">
            <a:avLst/>
          </a:prstGeom>
        </p:spPr>
      </p:pic>
      <p:sp>
        <p:nvSpPr>
          <p:cNvPr id="4" name="Rectangle: Rounded Corners 18">
            <a:extLst>
              <a:ext uri="{FF2B5EF4-FFF2-40B4-BE49-F238E27FC236}">
                <a16:creationId xmlns:a16="http://schemas.microsoft.com/office/drawing/2014/main" id="{DD2E5016-23B4-28CA-D70E-4A652D03C3F7}"/>
              </a:ext>
            </a:extLst>
          </p:cNvPr>
          <p:cNvSpPr/>
          <p:nvPr/>
        </p:nvSpPr>
        <p:spPr>
          <a:xfrm>
            <a:off x="10437845" y="4256076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5098394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39" y="294422"/>
            <a:ext cx="9622817" cy="1473869"/>
          </a:xfrm>
        </p:spPr>
        <p:txBody>
          <a:bodyPr/>
          <a:lstStyle/>
          <a:p>
            <a:r>
              <a:rPr lang="en-US" sz="4000"/>
              <a:t>SW architecture</a:t>
            </a:r>
            <a:endParaRPr lang="en-IL" sz="1600" u="sng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02D14887-BED6-6A04-C672-0DF4C4CB827C}"/>
              </a:ext>
            </a:extLst>
          </p:cNvPr>
          <p:cNvSpPr/>
          <p:nvPr/>
        </p:nvSpPr>
        <p:spPr>
          <a:xfrm>
            <a:off x="10437845" y="4256076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64D4F2-6431-071F-842B-8797E68EFEE9}"/>
              </a:ext>
            </a:extLst>
          </p:cNvPr>
          <p:cNvSpPr txBox="1">
            <a:spLocks/>
          </p:cNvSpPr>
          <p:nvPr/>
        </p:nvSpPr>
        <p:spPr>
          <a:xfrm>
            <a:off x="243191" y="1327627"/>
            <a:ext cx="9581745" cy="50001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RVC_ASAP Initialization Assembly code file:</a:t>
            </a:r>
          </a:p>
          <a:p>
            <a:pPr lvl="1"/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a file named </a:t>
            </a:r>
            <a:r>
              <a:rPr lang="en-US" i="1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crt0.s</a:t>
            </a:r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 which contains a code written in RISC-V Assembly that supposed to run on the RVC_ASAP Test Bench before any C program.</a:t>
            </a:r>
            <a:endParaRPr lang="en-US"/>
          </a:p>
          <a:p>
            <a:r>
              <a:rPr lang="en-US" sz="2000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Linker script file:</a:t>
            </a:r>
          </a:p>
          <a:p>
            <a:pPr lvl="1"/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An LD file, which is a script written in the GNU Linker Command Language. </a:t>
            </a:r>
          </a:p>
          <a:p>
            <a:pPr lvl="1"/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The Toolchain use the linker to link the crt0.s code and the program Assembly code to a single Assembly program. </a:t>
            </a:r>
          </a:p>
          <a:p>
            <a:pPr lvl="1"/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It also defines the sizes and origin addresses of the Instruction and Data Memories and the Stack Memory.</a:t>
            </a:r>
            <a:endParaRPr lang="en-US">
              <a:cs typeface="Calibri"/>
            </a:endParaRPr>
          </a:p>
          <a:p>
            <a:r>
              <a:rPr lang="en-US" sz="2000">
                <a:effectLst/>
                <a:ea typeface="MS Mincho" panose="02020609040205080304" pitchFamily="49" charset="-128"/>
              </a:rPr>
              <a:t>Assembler:</a:t>
            </a:r>
          </a:p>
          <a:p>
            <a:pPr lvl="1"/>
            <a:r>
              <a:rPr lang="en-US">
                <a:ea typeface="MS Mincho" panose="02020609040205080304" pitchFamily="49" charset="-128"/>
              </a:rPr>
              <a:t>P</a:t>
            </a:r>
            <a:r>
              <a:rPr lang="en-US">
                <a:effectLst/>
                <a:ea typeface="MS Mincho" panose="02020609040205080304" pitchFamily="49" charset="-128"/>
              </a:rPr>
              <a:t>rogram that takes basic computer instructions and converts them into a pattern of bits that the computer's processor can use to perform its basic operations.</a:t>
            </a:r>
          </a:p>
          <a:p>
            <a:endParaRPr lang="en-US" sz="2000">
              <a:latin typeface="Century Gothic"/>
              <a:cs typeface="Calibri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pPr lvl="1"/>
            <a:endParaRPr lang="en-US" sz="1800">
              <a:latin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sz="180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24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39" y="294422"/>
            <a:ext cx="9622817" cy="1473869"/>
          </a:xfrm>
        </p:spPr>
        <p:txBody>
          <a:bodyPr/>
          <a:lstStyle/>
          <a:p>
            <a:r>
              <a:rPr lang="en-US" sz="4000"/>
              <a:t>SW architecture</a:t>
            </a:r>
            <a:endParaRPr lang="en-IL" sz="1600" u="sng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02D14887-BED6-6A04-C672-0DF4C4CB827C}"/>
              </a:ext>
            </a:extLst>
          </p:cNvPr>
          <p:cNvSpPr/>
          <p:nvPr/>
        </p:nvSpPr>
        <p:spPr>
          <a:xfrm>
            <a:off x="10437845" y="4256076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64D4F2-6431-071F-842B-8797E68EFEE9}"/>
              </a:ext>
            </a:extLst>
          </p:cNvPr>
          <p:cNvSpPr txBox="1">
            <a:spLocks/>
          </p:cNvSpPr>
          <p:nvPr/>
        </p:nvSpPr>
        <p:spPr>
          <a:xfrm>
            <a:off x="243191" y="1327627"/>
            <a:ext cx="9581745" cy="50001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HW API</a:t>
            </a:r>
          </a:p>
          <a:p>
            <a:pPr lvl="1"/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The hardware resource APIs allow you to work with hardware resources.</a:t>
            </a:r>
          </a:p>
          <a:p>
            <a:pPr lvl="1"/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In our project the basis of the communication through the software with the hardware, thereby substituting the HW API, is the defines which are defined in the file </a:t>
            </a:r>
            <a:r>
              <a:rPr lang="en-US" i="1" err="1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rvc_defines.h</a:t>
            </a:r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.</a:t>
            </a:r>
          </a:p>
          <a:p>
            <a:pPr marL="457200" lvl="1" indent="0">
              <a:buNone/>
            </a:pPr>
            <a:endParaRPr lang="en-US">
              <a:cs typeface="Calibri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pPr lvl="1"/>
            <a:endParaRPr lang="en-US" sz="1800">
              <a:latin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sz="1800">
              <a:latin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A87152-BAEE-52D1-3E42-CEA1C5BB0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283" y="3040368"/>
            <a:ext cx="7408056" cy="328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432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39" y="294422"/>
            <a:ext cx="9622817" cy="1473869"/>
          </a:xfrm>
        </p:spPr>
        <p:txBody>
          <a:bodyPr/>
          <a:lstStyle/>
          <a:p>
            <a:r>
              <a:rPr lang="en-US" sz="4000"/>
              <a:t>SW architecture</a:t>
            </a:r>
            <a:endParaRPr lang="en-IL" sz="1600" u="sng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02D14887-BED6-6A04-C672-0DF4C4CB827C}"/>
              </a:ext>
            </a:extLst>
          </p:cNvPr>
          <p:cNvSpPr/>
          <p:nvPr/>
        </p:nvSpPr>
        <p:spPr>
          <a:xfrm>
            <a:off x="10437845" y="4256076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64D4F2-6431-071F-842B-8797E68EFEE9}"/>
              </a:ext>
            </a:extLst>
          </p:cNvPr>
          <p:cNvSpPr txBox="1">
            <a:spLocks/>
          </p:cNvSpPr>
          <p:nvPr/>
        </p:nvSpPr>
        <p:spPr>
          <a:xfrm>
            <a:off x="243191" y="1327627"/>
            <a:ext cx="9581745" cy="50001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CR API</a:t>
            </a:r>
          </a:p>
          <a:p>
            <a:pPr lvl="1"/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Responsible for communication between the software and the peripheral components that are on the FPGA.</a:t>
            </a:r>
            <a:endParaRPr lang="en-US">
              <a:cs typeface="Calibri"/>
            </a:endParaRPr>
          </a:p>
          <a:p>
            <a:r>
              <a:rPr lang="en-US" sz="2000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Graphic Screen API</a:t>
            </a:r>
          </a:p>
          <a:p>
            <a:pPr lvl="1"/>
            <a:r>
              <a:rPr lang="en-US">
                <a:effectLst/>
                <a:ea typeface="MS Mincho" panose="02020609040205080304" pitchFamily="49" charset="-128"/>
                <a:cs typeface="Arial" panose="020B0604020202020204" pitchFamily="34" charset="0"/>
              </a:rPr>
              <a:t>Responsible for communication between the software and the screen.</a:t>
            </a:r>
            <a:endParaRPr lang="en-US">
              <a:cs typeface="Calibri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pPr lvl="1"/>
            <a:endParaRPr lang="en-US" sz="1800">
              <a:latin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sz="1800">
              <a:latin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44F135-06EC-F996-2EBB-4E14B74C2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065" y="3294317"/>
            <a:ext cx="7197924" cy="31285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57D0F9-AA50-1FB0-7C4A-0414ADC57D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0800"/>
          <a:stretch/>
        </p:blipFill>
        <p:spPr>
          <a:xfrm>
            <a:off x="319415" y="3302932"/>
            <a:ext cx="2695794" cy="311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75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437B3-FD60-40EB-A8D9-5E3FE122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598" y="1848189"/>
            <a:ext cx="8825657" cy="1915647"/>
          </a:xfrm>
        </p:spPr>
        <p:txBody>
          <a:bodyPr/>
          <a:lstStyle/>
          <a:p>
            <a:pPr algn="ctr"/>
            <a:r>
              <a:rPr lang="en-US" sz="6000"/>
              <a:t>Moving to FPGA and VGA support</a:t>
            </a:r>
            <a:br>
              <a:rPr lang="en-US" sz="6000"/>
            </a:br>
            <a:r>
              <a:rPr lang="en-US" sz="6000"/>
              <a:t> </a:t>
            </a:r>
            <a:r>
              <a:rPr lang="en-US" sz="4400"/>
              <a:t>architecture</a:t>
            </a:r>
            <a:br>
              <a:rPr lang="en-US" sz="4400"/>
            </a:br>
            <a:r>
              <a:rPr lang="en-US" sz="4400"/>
              <a:t> &amp; challenges </a:t>
            </a:r>
            <a:endParaRPr lang="en-IL" sz="6000"/>
          </a:p>
        </p:txBody>
      </p:sp>
      <p:pic>
        <p:nvPicPr>
          <p:cNvPr id="3" name="תמונה 2" descr="תמונה שמכילה טקסט, אלקטרוניקה, מעגל חשמלי&#10;&#10;התיאור נוצר באופן אוטומטי">
            <a:extLst>
              <a:ext uri="{FF2B5EF4-FFF2-40B4-BE49-F238E27FC236}">
                <a16:creationId xmlns:a16="http://schemas.microsoft.com/office/drawing/2014/main" id="{5580F555-10E5-E750-0E5A-C4F4E7A23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5071" y="3122513"/>
            <a:ext cx="4911945" cy="3569347"/>
          </a:xfrm>
          <a:prstGeom prst="rect">
            <a:avLst/>
          </a:prstGeom>
        </p:spPr>
      </p:pic>
      <p:pic>
        <p:nvPicPr>
          <p:cNvPr id="4" name="Picture 239">
            <a:extLst>
              <a:ext uri="{FF2B5EF4-FFF2-40B4-BE49-F238E27FC236}">
                <a16:creationId xmlns:a16="http://schemas.microsoft.com/office/drawing/2014/main" id="{4F3B74B8-4222-6765-5BF9-B56C96AE9D0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" t="1685" r="4099"/>
          <a:stretch/>
        </p:blipFill>
        <p:spPr bwMode="auto">
          <a:xfrm>
            <a:off x="7519481" y="3488463"/>
            <a:ext cx="2290504" cy="29135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: Rounded Corners 18">
            <a:extLst>
              <a:ext uri="{FF2B5EF4-FFF2-40B4-BE49-F238E27FC236}">
                <a16:creationId xmlns:a16="http://schemas.microsoft.com/office/drawing/2014/main" id="{912A999A-C701-D506-E942-7F5C9727AF91}"/>
              </a:ext>
            </a:extLst>
          </p:cNvPr>
          <p:cNvSpPr/>
          <p:nvPr/>
        </p:nvSpPr>
        <p:spPr>
          <a:xfrm>
            <a:off x="10437845" y="4902998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31765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39" y="294422"/>
            <a:ext cx="9622817" cy="1473869"/>
          </a:xfrm>
        </p:spPr>
        <p:txBody>
          <a:bodyPr/>
          <a:lstStyle/>
          <a:p>
            <a:r>
              <a:rPr lang="en-US" sz="4000"/>
              <a:t>Our project</a:t>
            </a:r>
            <a:endParaRPr lang="en-IL" sz="1600" u="sng"/>
          </a:p>
        </p:txBody>
      </p:sp>
      <p:sp>
        <p:nvSpPr>
          <p:cNvPr id="7" name="Rectangle: Rounded Corners 18">
            <a:extLst>
              <a:ext uri="{FF2B5EF4-FFF2-40B4-BE49-F238E27FC236}">
                <a16:creationId xmlns:a16="http://schemas.microsoft.com/office/drawing/2014/main" id="{8D34E397-4B99-4623-A9CE-A7D90691DDDE}"/>
              </a:ext>
            </a:extLst>
          </p:cNvPr>
          <p:cNvSpPr/>
          <p:nvPr/>
        </p:nvSpPr>
        <p:spPr>
          <a:xfrm>
            <a:off x="10437845" y="2340205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7DDAD0B-B3EC-D973-B59D-A368E4CA30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6260" y="1031356"/>
            <a:ext cx="9866101" cy="4195763"/>
          </a:xfrm>
        </p:spPr>
        <p:txBody>
          <a:bodyPr>
            <a:normAutofit/>
          </a:bodyPr>
          <a:lstStyle/>
          <a:p>
            <a:r>
              <a:rPr lang="en-US" sz="2000"/>
              <a:t>RISC-V 32I Core </a:t>
            </a:r>
            <a:br>
              <a:rPr lang="en-US" sz="2000"/>
            </a:br>
            <a:r>
              <a:rPr lang="en-US" sz="1600"/>
              <a:t>A General Purpose 5-stages pipeline Compute Unit. </a:t>
            </a:r>
            <a:br>
              <a:rPr lang="en-US" sz="1600"/>
            </a:br>
            <a:endParaRPr lang="en-US"/>
          </a:p>
          <a:p>
            <a:r>
              <a:rPr lang="en-US" sz="2000"/>
              <a:t>Runs compiled high-level language </a:t>
            </a:r>
            <a:br>
              <a:rPr lang="en-US" sz="2000"/>
            </a:br>
            <a:r>
              <a:rPr lang="en-US" sz="1600"/>
              <a:t>Programed in C</a:t>
            </a:r>
            <a:br>
              <a:rPr lang="en-US" sz="1600"/>
            </a:br>
            <a:r>
              <a:rPr lang="en-US" sz="1600"/>
              <a:t>Designed a graphic library &amp; Compatible HW for VGA screen display</a:t>
            </a:r>
            <a:br>
              <a:rPr lang="en-US" sz="1600"/>
            </a:br>
            <a:endParaRPr lang="en-US" sz="1600"/>
          </a:p>
          <a:p>
            <a:r>
              <a:rPr lang="en-US" sz="2000"/>
              <a:t>Loaded to FPGA </a:t>
            </a:r>
            <a:br>
              <a:rPr lang="en-US" sz="2400"/>
            </a:br>
            <a:r>
              <a:rPr lang="en-US" sz="1600"/>
              <a:t>Supports the FPGA I/O peripherals. Button, switch LED, 7SEG &amp; VGA</a:t>
            </a:r>
            <a:br>
              <a:rPr lang="en-US" sz="1600"/>
            </a:br>
            <a:endParaRPr lang="en-US"/>
          </a:p>
          <a:p>
            <a:endParaRPr lang="en-US"/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B5C8F6DF-5369-E474-DA4A-B4C3783DD1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22" y="3945004"/>
            <a:ext cx="3144157" cy="2760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39">
            <a:extLst>
              <a:ext uri="{FF2B5EF4-FFF2-40B4-BE49-F238E27FC236}">
                <a16:creationId xmlns:a16="http://schemas.microsoft.com/office/drawing/2014/main" id="{C54569DB-3EE6-E341-B7C9-7EF6FECB244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" t="1685" r="4099"/>
          <a:stretch/>
        </p:blipFill>
        <p:spPr bwMode="auto">
          <a:xfrm>
            <a:off x="7943655" y="3538532"/>
            <a:ext cx="2428130" cy="308860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0FAD22B2-CFB2-585E-F278-66FC3DB901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2979" y="4569191"/>
            <a:ext cx="4518068" cy="20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29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437B3-FD60-40EB-A8D9-5E3FE122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740" y="204282"/>
            <a:ext cx="6001115" cy="1079002"/>
          </a:xfrm>
        </p:spPr>
        <p:txBody>
          <a:bodyPr/>
          <a:lstStyle/>
          <a:p>
            <a:pPr algn="ctr"/>
            <a:r>
              <a:rPr lang="en-US" sz="6000"/>
              <a:t>The challenges</a:t>
            </a:r>
            <a:endParaRPr lang="en-IL" sz="6000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8DE30A8-C220-14C4-562B-55A990FD58A4}"/>
              </a:ext>
            </a:extLst>
          </p:cNvPr>
          <p:cNvSpPr txBox="1">
            <a:spLocks/>
          </p:cNvSpPr>
          <p:nvPr/>
        </p:nvSpPr>
        <p:spPr>
          <a:xfrm>
            <a:off x="243191" y="1260235"/>
            <a:ext cx="9581745" cy="50001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>
                <a:latin typeface="Century Gothic"/>
              </a:rPr>
              <a:t>Succeed in burning our Core to the FPGA and supply all the parameters it is needed.</a:t>
            </a:r>
          </a:p>
          <a:p>
            <a:r>
              <a:rPr lang="en-US" sz="2000">
                <a:latin typeface="Century Gothic"/>
              </a:rPr>
              <a:t>Support in our code in all the I\O </a:t>
            </a:r>
            <a:r>
              <a:rPr lang="en-US" sz="2000"/>
              <a:t>peripherals</a:t>
            </a:r>
            <a:r>
              <a:rPr lang="en-US" sz="2000">
                <a:latin typeface="Century Gothic"/>
              </a:rPr>
              <a:t> like Buttons, Switches etc.</a:t>
            </a:r>
          </a:p>
          <a:p>
            <a:r>
              <a:rPr lang="en-US" sz="2000">
                <a:latin typeface="Century Gothic"/>
                <a:cs typeface="Calibri"/>
              </a:rPr>
              <a:t>Writing software to create graphics on the screen.</a:t>
            </a:r>
            <a:endParaRPr lang="en-US">
              <a:latin typeface="Century Gothic"/>
              <a:cs typeface="Calibri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endParaRPr lang="en-US" sz="2000">
              <a:latin typeface="Calibri" panose="020F0502020204030204" pitchFamily="34" charset="0"/>
            </a:endParaRPr>
          </a:p>
          <a:p>
            <a:pPr lvl="1"/>
            <a:endParaRPr lang="en-US" sz="1800">
              <a:latin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sz="1800">
              <a:latin typeface="Calibri" panose="020F0502020204030204" pitchFamily="34" charset="0"/>
            </a:endParaRP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07253D0-F571-8865-7658-C99DA2074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626" y="3131109"/>
            <a:ext cx="2611542" cy="2660701"/>
          </a:xfrm>
          <a:prstGeom prst="rect">
            <a:avLst/>
          </a:prstGeom>
        </p:spPr>
      </p:pic>
      <p:sp>
        <p:nvSpPr>
          <p:cNvPr id="5" name="Rectangle: Rounded Corners 18">
            <a:extLst>
              <a:ext uri="{FF2B5EF4-FFF2-40B4-BE49-F238E27FC236}">
                <a16:creationId xmlns:a16="http://schemas.microsoft.com/office/drawing/2014/main" id="{174C1A9B-51D0-3230-7539-17622CE3FC9A}"/>
              </a:ext>
            </a:extLst>
          </p:cNvPr>
          <p:cNvSpPr/>
          <p:nvPr/>
        </p:nvSpPr>
        <p:spPr>
          <a:xfrm>
            <a:off x="10437845" y="4902998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350145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" y="213926"/>
            <a:ext cx="9622817" cy="1473869"/>
          </a:xfrm>
        </p:spPr>
        <p:txBody>
          <a:bodyPr/>
          <a:lstStyle/>
          <a:p>
            <a:r>
              <a:rPr lang="en-US"/>
              <a:t>Top Level</a:t>
            </a:r>
            <a:endParaRPr lang="en-IL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428017" y="1116313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/>
          </a:p>
          <a:p>
            <a:endParaRPr lang="en-US"/>
          </a:p>
          <a:p>
            <a:pPr lvl="0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A0DAA-B19B-79E2-8097-9B31CE0EB727}"/>
              </a:ext>
            </a:extLst>
          </p:cNvPr>
          <p:cNvSpPr txBox="1">
            <a:spLocks/>
          </p:cNvSpPr>
          <p:nvPr/>
        </p:nvSpPr>
        <p:spPr>
          <a:xfrm>
            <a:off x="161464" y="989859"/>
            <a:ext cx="9713805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0B0F230-2520-0EC6-6807-3CB7B7721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605" y="249381"/>
            <a:ext cx="3987064" cy="2528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7CBFD075-D058-FD6B-E1E6-CAAA9109D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96" y="1036777"/>
            <a:ext cx="3985620" cy="3611336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418D47D7-555C-0B2E-CB94-B7E02EDF6F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0958" y="3022764"/>
            <a:ext cx="3985619" cy="3611335"/>
          </a:xfrm>
          <a:prstGeom prst="rect">
            <a:avLst/>
          </a:prstGeom>
        </p:spPr>
      </p:pic>
      <p:sp>
        <p:nvSpPr>
          <p:cNvPr id="9" name="Rectangle: Rounded Corners 18">
            <a:extLst>
              <a:ext uri="{FF2B5EF4-FFF2-40B4-BE49-F238E27FC236}">
                <a16:creationId xmlns:a16="http://schemas.microsoft.com/office/drawing/2014/main" id="{4E4B4267-2575-5814-E6B7-F258B386E77F}"/>
              </a:ext>
            </a:extLst>
          </p:cNvPr>
          <p:cNvSpPr/>
          <p:nvPr/>
        </p:nvSpPr>
        <p:spPr>
          <a:xfrm>
            <a:off x="10437845" y="4902998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21136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" y="213926"/>
            <a:ext cx="9622817" cy="1473869"/>
          </a:xfrm>
        </p:spPr>
        <p:txBody>
          <a:bodyPr/>
          <a:lstStyle/>
          <a:p>
            <a:r>
              <a:rPr lang="en-US"/>
              <a:t>VGA Controller</a:t>
            </a:r>
            <a:endParaRPr lang="en-IL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428017" y="1116313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/>
          </a:p>
          <a:p>
            <a:endParaRPr lang="en-US"/>
          </a:p>
          <a:p>
            <a:pPr lvl="0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7728FF1-3BE4-6B97-4F27-DADC8430BE5A}"/>
              </a:ext>
            </a:extLst>
          </p:cNvPr>
          <p:cNvSpPr txBox="1">
            <a:spLocks/>
          </p:cNvSpPr>
          <p:nvPr/>
        </p:nvSpPr>
        <p:spPr>
          <a:xfrm>
            <a:off x="0" y="4248934"/>
            <a:ext cx="9713805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en-US" sz="1600"/>
              <a:t>	Horizontal Synchronization                                                 		        Vertical Synchronization 				 </a:t>
            </a:r>
          </a:p>
        </p:txBody>
      </p:sp>
      <p:pic>
        <p:nvPicPr>
          <p:cNvPr id="1026" name="Picture 2" descr="Diagram&#10;&#10;Description automatically generated">
            <a:extLst>
              <a:ext uri="{FF2B5EF4-FFF2-40B4-BE49-F238E27FC236}">
                <a16:creationId xmlns:a16="http://schemas.microsoft.com/office/drawing/2014/main" id="{416C73D1-C755-0495-4111-E5FA59263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70" y="919069"/>
            <a:ext cx="3079536" cy="3174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agram&#10;&#10;Description automatically generated">
            <a:extLst>
              <a:ext uri="{FF2B5EF4-FFF2-40B4-BE49-F238E27FC236}">
                <a16:creationId xmlns:a16="http://schemas.microsoft.com/office/drawing/2014/main" id="{65F99EDD-1BA8-2C5A-D886-32B4234F3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350" y="932417"/>
            <a:ext cx="3209587" cy="3006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iagram&#10;&#10;Description automatically generated">
            <a:extLst>
              <a:ext uri="{FF2B5EF4-FFF2-40B4-BE49-F238E27FC236}">
                <a16:creationId xmlns:a16="http://schemas.microsoft.com/office/drawing/2014/main" id="{3D17718F-7E14-E98F-C50D-00690F0FC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904" y="4014712"/>
            <a:ext cx="3281396" cy="2625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חץ: שמאלה-ימינה-למעלה 2">
            <a:extLst>
              <a:ext uri="{FF2B5EF4-FFF2-40B4-BE49-F238E27FC236}">
                <a16:creationId xmlns:a16="http://schemas.microsoft.com/office/drawing/2014/main" id="{3782E709-D755-E85E-A22B-C52CA2F78AA8}"/>
              </a:ext>
            </a:extLst>
          </p:cNvPr>
          <p:cNvSpPr/>
          <p:nvPr/>
        </p:nvSpPr>
        <p:spPr>
          <a:xfrm rot="10800000">
            <a:off x="3785972" y="1934084"/>
            <a:ext cx="2159540" cy="1143889"/>
          </a:xfrm>
          <a:prstGeom prst="leftRight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Rectangle: Rounded Corners 18">
            <a:extLst>
              <a:ext uri="{FF2B5EF4-FFF2-40B4-BE49-F238E27FC236}">
                <a16:creationId xmlns:a16="http://schemas.microsoft.com/office/drawing/2014/main" id="{63265842-BAF3-F8EF-97A4-ACECC3A643DB}"/>
              </a:ext>
            </a:extLst>
          </p:cNvPr>
          <p:cNvSpPr/>
          <p:nvPr/>
        </p:nvSpPr>
        <p:spPr>
          <a:xfrm>
            <a:off x="10437845" y="4902998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7886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" y="213926"/>
            <a:ext cx="9622817" cy="1473869"/>
          </a:xfrm>
        </p:spPr>
        <p:txBody>
          <a:bodyPr/>
          <a:lstStyle/>
          <a:p>
            <a:r>
              <a:rPr lang="en-US"/>
              <a:t>VGA_MEM </a:t>
            </a:r>
            <a:endParaRPr lang="en-IL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428017" y="1116313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/>
          </a:p>
          <a:p>
            <a:endParaRPr lang="en-US"/>
          </a:p>
          <a:p>
            <a:pPr lvl="0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7728FF1-3BE4-6B97-4F27-DADC8430BE5A}"/>
              </a:ext>
            </a:extLst>
          </p:cNvPr>
          <p:cNvSpPr txBox="1">
            <a:spLocks/>
          </p:cNvSpPr>
          <p:nvPr/>
        </p:nvSpPr>
        <p:spPr>
          <a:xfrm>
            <a:off x="161464" y="989859"/>
            <a:ext cx="9713805" cy="47612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/>
              <a:t>How we translate from this:                    to this :</a:t>
            </a:r>
          </a:p>
          <a:p>
            <a:endParaRPr lang="en-US" sz="160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08F60C83-F014-7704-AE9F-247E0A28D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58" y="1687795"/>
            <a:ext cx="5036590" cy="3818060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FDBC719A-B6E7-E758-1B8D-754C256EA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7803" y="4217646"/>
            <a:ext cx="4583422" cy="1293144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338F5D6E-1A81-63B3-0D10-788B6CBBC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731" y="863405"/>
            <a:ext cx="3408253" cy="2565595"/>
          </a:xfrm>
          <a:prstGeom prst="rect">
            <a:avLst/>
          </a:prstGeom>
        </p:spPr>
      </p:pic>
      <p:sp>
        <p:nvSpPr>
          <p:cNvPr id="14" name="חץ: ימינה 13">
            <a:extLst>
              <a:ext uri="{FF2B5EF4-FFF2-40B4-BE49-F238E27FC236}">
                <a16:creationId xmlns:a16="http://schemas.microsoft.com/office/drawing/2014/main" id="{9BB3A94F-7D05-B41E-1734-44C2508DE824}"/>
              </a:ext>
            </a:extLst>
          </p:cNvPr>
          <p:cNvSpPr/>
          <p:nvPr/>
        </p:nvSpPr>
        <p:spPr>
          <a:xfrm>
            <a:off x="5387497" y="2160614"/>
            <a:ext cx="700391" cy="308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חץ: ימינה 14">
            <a:extLst>
              <a:ext uri="{FF2B5EF4-FFF2-40B4-BE49-F238E27FC236}">
                <a16:creationId xmlns:a16="http://schemas.microsoft.com/office/drawing/2014/main" id="{EF9A155E-00B8-D62A-BF1E-880771EE5A26}"/>
              </a:ext>
            </a:extLst>
          </p:cNvPr>
          <p:cNvSpPr/>
          <p:nvPr/>
        </p:nvSpPr>
        <p:spPr>
          <a:xfrm rot="2461516">
            <a:off x="5409989" y="3562446"/>
            <a:ext cx="700391" cy="308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Rectangle: Rounded Corners 18">
            <a:extLst>
              <a:ext uri="{FF2B5EF4-FFF2-40B4-BE49-F238E27FC236}">
                <a16:creationId xmlns:a16="http://schemas.microsoft.com/office/drawing/2014/main" id="{16F6D7CF-78C0-475D-AA8E-7F92907B54F8}"/>
              </a:ext>
            </a:extLst>
          </p:cNvPr>
          <p:cNvSpPr/>
          <p:nvPr/>
        </p:nvSpPr>
        <p:spPr>
          <a:xfrm>
            <a:off x="10437845" y="4902998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5025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" y="213926"/>
            <a:ext cx="9622817" cy="1473869"/>
          </a:xfrm>
        </p:spPr>
        <p:txBody>
          <a:bodyPr/>
          <a:lstStyle/>
          <a:p>
            <a:r>
              <a:rPr lang="en-US"/>
              <a:t>Our Print Library </a:t>
            </a:r>
            <a:endParaRPr lang="en-IL" sz="200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44725" y="1011814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 b="0" i="0">
                <a:effectLst/>
                <a:latin typeface="Century Gothic"/>
              </a:rPr>
              <a:t>Defined an ASCII tables and a symbol table which are loaded into the program memory.</a:t>
            </a:r>
            <a:r>
              <a:rPr lang="en-US" sz="2000">
                <a:latin typeface="Century Gothic"/>
              </a:rPr>
              <a:t> </a:t>
            </a:r>
            <a:endParaRPr lang="en-US" sz="2000" b="0" i="0">
              <a:effectLst/>
              <a:latin typeface="Century Gothic"/>
            </a:endParaRPr>
          </a:p>
          <a:p>
            <a:r>
              <a:rPr lang="en-US" sz="2000" b="0" i="0">
                <a:effectLst/>
                <a:latin typeface="Century Gothic"/>
              </a:rPr>
              <a:t>The ASCII tables are ASCII_TOP and ASCII_BOTTOM.</a:t>
            </a:r>
            <a:r>
              <a:rPr lang="en-US" sz="2000">
                <a:latin typeface="Century Gothic"/>
              </a:rPr>
              <a:t>  </a:t>
            </a:r>
            <a:endParaRPr lang="en-US" sz="2000" b="0" i="0">
              <a:effectLst/>
              <a:latin typeface="Century Gothic"/>
            </a:endParaRPr>
          </a:p>
          <a:p>
            <a:r>
              <a:rPr lang="en-US" sz="2000" b="0" i="0">
                <a:effectLst/>
                <a:latin typeface="Century Gothic"/>
              </a:rPr>
              <a:t>The TOP part of the character consists of the top 32 bites – from byte 0 to byte 3.</a:t>
            </a:r>
            <a:r>
              <a:rPr lang="en-US" sz="2000">
                <a:latin typeface="Century Gothic"/>
              </a:rPr>
              <a:t> </a:t>
            </a:r>
            <a:endParaRPr lang="en-US" sz="2000" b="0" i="0">
              <a:effectLst/>
              <a:latin typeface="Century Gothic"/>
            </a:endParaRPr>
          </a:p>
          <a:p>
            <a:r>
              <a:rPr lang="en-US" sz="2000" b="0" i="0">
                <a:effectLst/>
                <a:latin typeface="Century Gothic"/>
              </a:rPr>
              <a:t>The BOTTOM part of the character consists of the bottom 32 bits – from byte 4 to byte 7.</a:t>
            </a:r>
          </a:p>
          <a:p>
            <a:endParaRPr lang="en-US" b="0" i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>
              <a:latin typeface="Calibri" panose="020F0502020204030204" pitchFamily="34" charset="0"/>
            </a:endParaRPr>
          </a:p>
          <a:p>
            <a:endParaRPr lang="en-US" sz="1800" b="0" i="0">
              <a:effectLst/>
              <a:latin typeface="Calibri" panose="020F0502020204030204" pitchFamily="34" charset="0"/>
            </a:endParaRPr>
          </a:p>
          <a:p>
            <a:endParaRPr lang="en-US">
              <a:latin typeface="Calibri" panose="020F0502020204030204" pitchFamily="34" charset="0"/>
            </a:endParaRP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EA4CE7C7-5090-B1A3-A40C-3CB14D49B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089" y="4149179"/>
            <a:ext cx="2401414" cy="2441859"/>
          </a:xfrm>
          <a:prstGeom prst="rect">
            <a:avLst/>
          </a:prstGeom>
        </p:spPr>
      </p:pic>
      <p:pic>
        <p:nvPicPr>
          <p:cNvPr id="15" name="Picture 235">
            <a:extLst>
              <a:ext uri="{FF2B5EF4-FFF2-40B4-BE49-F238E27FC236}">
                <a16:creationId xmlns:a16="http://schemas.microsoft.com/office/drawing/2014/main" id="{B782A3AE-AEEC-1D93-F3FF-BDA2CAE8A17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0" t="9491" r="8333" b="10185"/>
          <a:stretch/>
        </p:blipFill>
        <p:spPr bwMode="auto">
          <a:xfrm>
            <a:off x="3547638" y="4240252"/>
            <a:ext cx="2944945" cy="225036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36">
            <a:extLst>
              <a:ext uri="{FF2B5EF4-FFF2-40B4-BE49-F238E27FC236}">
                <a16:creationId xmlns:a16="http://schemas.microsoft.com/office/drawing/2014/main" id="{B04D9D22-6D2E-E0ED-15C1-3EF59D6B9B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12" b="1"/>
          <a:stretch/>
        </p:blipFill>
        <p:spPr bwMode="auto">
          <a:xfrm>
            <a:off x="7228224" y="4129125"/>
            <a:ext cx="2539318" cy="26434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חץ: ימינה 3">
            <a:extLst>
              <a:ext uri="{FF2B5EF4-FFF2-40B4-BE49-F238E27FC236}">
                <a16:creationId xmlns:a16="http://schemas.microsoft.com/office/drawing/2014/main" id="{0020C13E-56A1-2DE1-6E66-C4F1F1D4E1B5}"/>
              </a:ext>
            </a:extLst>
          </p:cNvPr>
          <p:cNvSpPr/>
          <p:nvPr/>
        </p:nvSpPr>
        <p:spPr>
          <a:xfrm>
            <a:off x="2849660" y="5153626"/>
            <a:ext cx="630959" cy="29721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חץ: ימינה 12">
            <a:extLst>
              <a:ext uri="{FF2B5EF4-FFF2-40B4-BE49-F238E27FC236}">
                <a16:creationId xmlns:a16="http://schemas.microsoft.com/office/drawing/2014/main" id="{C867E9CD-290D-E84A-7734-92447E5FC397}"/>
              </a:ext>
            </a:extLst>
          </p:cNvPr>
          <p:cNvSpPr/>
          <p:nvPr/>
        </p:nvSpPr>
        <p:spPr>
          <a:xfrm>
            <a:off x="6534824" y="5131066"/>
            <a:ext cx="630959" cy="29721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Rectangle: Rounded Corners 18">
            <a:extLst>
              <a:ext uri="{FF2B5EF4-FFF2-40B4-BE49-F238E27FC236}">
                <a16:creationId xmlns:a16="http://schemas.microsoft.com/office/drawing/2014/main" id="{D4CD377D-6ADE-A2AB-979F-BAC661B44B94}"/>
              </a:ext>
            </a:extLst>
          </p:cNvPr>
          <p:cNvSpPr/>
          <p:nvPr/>
        </p:nvSpPr>
        <p:spPr>
          <a:xfrm>
            <a:off x="10437845" y="4902998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6217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2"/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" y="213926"/>
            <a:ext cx="9622817" cy="1473869"/>
          </a:xfrm>
        </p:spPr>
        <p:txBody>
          <a:bodyPr/>
          <a:lstStyle/>
          <a:p>
            <a:r>
              <a:rPr lang="en-US"/>
              <a:t>Our Print Library </a:t>
            </a:r>
            <a:endParaRPr lang="en-IL" sz="200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8" y="907834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>
                <a:latin typeface="Century Gothic"/>
                <a:ea typeface="MS Mincho"/>
                <a:cs typeface="Arial"/>
              </a:rPr>
              <a:t>W</a:t>
            </a:r>
            <a:r>
              <a:rPr lang="en-US" sz="2000">
                <a:effectLst/>
                <a:latin typeface="Century Gothic"/>
                <a:ea typeface="MS Mincho"/>
                <a:cs typeface="Arial"/>
              </a:rPr>
              <a:t>e used a tool called </a:t>
            </a:r>
            <a:r>
              <a:rPr lang="en-US" sz="2000" u="sng">
                <a:solidFill>
                  <a:srgbClr val="0563C1"/>
                </a:solidFill>
                <a:effectLst/>
                <a:latin typeface="Century Gothic"/>
                <a:ea typeface="MS Mincho"/>
                <a:cs typeface="Arial"/>
                <a:hlinkClick r:id="rId3"/>
              </a:rPr>
              <a:t>Stella-Graph</a:t>
            </a:r>
            <a:r>
              <a:rPr lang="en-US" sz="2000">
                <a:effectLst/>
                <a:latin typeface="Century Gothic"/>
                <a:ea typeface="MS Mincho"/>
                <a:cs typeface="Arial"/>
              </a:rPr>
              <a:t>.</a:t>
            </a:r>
            <a:r>
              <a:rPr lang="en-US" sz="2000">
                <a:latin typeface="Century Gothic"/>
                <a:ea typeface="MS Mincho"/>
                <a:cs typeface="Arial"/>
              </a:rPr>
              <a:t> </a:t>
            </a:r>
            <a:endParaRPr lang="en-US" sz="2000">
              <a:effectLst/>
              <a:latin typeface="Century Gothic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r>
              <a:rPr lang="en-US" sz="2000">
                <a:effectLst/>
                <a:latin typeface="Century Gothic"/>
                <a:ea typeface="MS Mincho"/>
                <a:cs typeface="Arial"/>
              </a:rPr>
              <a:t>The program generates the appropriate hex values to include in the source code.</a:t>
            </a:r>
            <a:r>
              <a:rPr lang="en-US" sz="2000">
                <a:latin typeface="Century Gothic"/>
                <a:ea typeface="MS Mincho"/>
                <a:cs typeface="Arial"/>
              </a:rPr>
              <a:t> </a:t>
            </a:r>
            <a:endParaRPr lang="en-US" sz="2000">
              <a:effectLst/>
              <a:latin typeface="Century Gothic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r>
              <a:rPr lang="en-US" sz="2000">
                <a:effectLst/>
                <a:latin typeface="Century Gothic"/>
                <a:ea typeface="MS Mincho"/>
                <a:cs typeface="Arial"/>
              </a:rPr>
              <a:t>This tool provided us with the coding of each letter and each symbol so that we created pre-coded defines for the characters and symbols that are ready to use.</a:t>
            </a:r>
          </a:p>
          <a:p>
            <a:endParaRPr lang="en-US" sz="1800" b="0" i="0">
              <a:effectLst/>
              <a:latin typeface="Calibri" panose="020F0502020204030204" pitchFamily="34" charset="0"/>
            </a:endParaRPr>
          </a:p>
          <a:p>
            <a:endParaRPr lang="en-US">
              <a:latin typeface="Calibri" panose="020F0502020204030204" pitchFamily="34" charset="0"/>
            </a:endParaRPr>
          </a:p>
          <a:p>
            <a:endParaRPr lang="en-US" sz="1800" b="0" i="0">
              <a:effectLst/>
              <a:latin typeface="Calibri" panose="020F0502020204030204" pitchFamily="34" charset="0"/>
            </a:endParaRPr>
          </a:p>
          <a:p>
            <a:endParaRPr lang="en-US">
              <a:latin typeface="Calibri" panose="020F0502020204030204" pitchFamily="34" charset="0"/>
            </a:endParaRPr>
          </a:p>
          <a:p>
            <a:endParaRPr lang="en-US" sz="1800" b="0" i="0">
              <a:effectLst/>
              <a:latin typeface="Calibri" panose="020F0502020204030204" pitchFamily="34" charset="0"/>
            </a:endParaRP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EA4CE7C7-5090-B1A3-A40C-3CB14D49B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951" y="3031835"/>
            <a:ext cx="1990401" cy="2023924"/>
          </a:xfrm>
          <a:prstGeom prst="rect">
            <a:avLst/>
          </a:prstGeom>
        </p:spPr>
      </p:pic>
      <p:pic>
        <p:nvPicPr>
          <p:cNvPr id="17" name="Picture 236">
            <a:extLst>
              <a:ext uri="{FF2B5EF4-FFF2-40B4-BE49-F238E27FC236}">
                <a16:creationId xmlns:a16="http://schemas.microsoft.com/office/drawing/2014/main" id="{712AABF6-FBFD-7163-2D8E-0886984BCE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12" b="1"/>
          <a:stretch/>
        </p:blipFill>
        <p:spPr bwMode="auto">
          <a:xfrm>
            <a:off x="6096000" y="2752427"/>
            <a:ext cx="3136237" cy="32648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1" name="תמונה 20">
            <a:extLst>
              <a:ext uri="{FF2B5EF4-FFF2-40B4-BE49-F238E27FC236}">
                <a16:creationId xmlns:a16="http://schemas.microsoft.com/office/drawing/2014/main" id="{EA862AEC-912D-A035-1F53-4B39EFD4A5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4616" y="6089267"/>
            <a:ext cx="4067743" cy="666843"/>
          </a:xfrm>
          <a:prstGeom prst="rect">
            <a:avLst/>
          </a:prstGeom>
        </p:spPr>
      </p:pic>
      <p:sp>
        <p:nvSpPr>
          <p:cNvPr id="22" name="מלבן: פינות מעוגלות 21">
            <a:extLst>
              <a:ext uri="{FF2B5EF4-FFF2-40B4-BE49-F238E27FC236}">
                <a16:creationId xmlns:a16="http://schemas.microsoft.com/office/drawing/2014/main" id="{87C9E03F-1ADA-2FD6-319E-03897BC5FAB0}"/>
              </a:ext>
            </a:extLst>
          </p:cNvPr>
          <p:cNvSpPr/>
          <p:nvPr/>
        </p:nvSpPr>
        <p:spPr>
          <a:xfrm>
            <a:off x="6605081" y="4416621"/>
            <a:ext cx="1488332" cy="1040636"/>
          </a:xfrm>
          <a:prstGeom prst="round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חץ: ימינה 23">
            <a:extLst>
              <a:ext uri="{FF2B5EF4-FFF2-40B4-BE49-F238E27FC236}">
                <a16:creationId xmlns:a16="http://schemas.microsoft.com/office/drawing/2014/main" id="{9E5E1CFF-7FF4-6D7E-6297-310DA86DD0AD}"/>
              </a:ext>
            </a:extLst>
          </p:cNvPr>
          <p:cNvSpPr/>
          <p:nvPr/>
        </p:nvSpPr>
        <p:spPr>
          <a:xfrm>
            <a:off x="5436321" y="3959957"/>
            <a:ext cx="630959" cy="29721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חץ: ימינה 25">
            <a:extLst>
              <a:ext uri="{FF2B5EF4-FFF2-40B4-BE49-F238E27FC236}">
                <a16:creationId xmlns:a16="http://schemas.microsoft.com/office/drawing/2014/main" id="{869D61D7-EBD7-F295-8B1F-C82EB0BC867C}"/>
              </a:ext>
            </a:extLst>
          </p:cNvPr>
          <p:cNvSpPr/>
          <p:nvPr/>
        </p:nvSpPr>
        <p:spPr>
          <a:xfrm rot="5551853">
            <a:off x="7033767" y="5701519"/>
            <a:ext cx="630959" cy="29721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8" name="תמונה 27">
            <a:extLst>
              <a:ext uri="{FF2B5EF4-FFF2-40B4-BE49-F238E27FC236}">
                <a16:creationId xmlns:a16="http://schemas.microsoft.com/office/drawing/2014/main" id="{0C593BE0-9C4C-6082-93F1-E4D8E28E07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197419">
            <a:off x="260150" y="3866802"/>
            <a:ext cx="2915585" cy="2404769"/>
          </a:xfrm>
          <a:prstGeom prst="rect">
            <a:avLst/>
          </a:prstGeom>
        </p:spPr>
      </p:pic>
      <p:sp>
        <p:nvSpPr>
          <p:cNvPr id="4" name="Rectangle: Rounded Corners 18">
            <a:extLst>
              <a:ext uri="{FF2B5EF4-FFF2-40B4-BE49-F238E27FC236}">
                <a16:creationId xmlns:a16="http://schemas.microsoft.com/office/drawing/2014/main" id="{6D66AD20-B1DB-5F76-482B-BE9DCA0F8270}"/>
              </a:ext>
            </a:extLst>
          </p:cNvPr>
          <p:cNvSpPr/>
          <p:nvPr/>
        </p:nvSpPr>
        <p:spPr>
          <a:xfrm>
            <a:off x="10437845" y="4902998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23111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2"/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" y="213926"/>
            <a:ext cx="9622817" cy="1473869"/>
          </a:xfrm>
        </p:spPr>
        <p:txBody>
          <a:bodyPr/>
          <a:lstStyle/>
          <a:p>
            <a:r>
              <a:rPr lang="en-US"/>
              <a:t>Our Print Library </a:t>
            </a:r>
            <a:endParaRPr lang="en-IL" sz="200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8" y="907834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>
                <a:latin typeface="Century Gothic"/>
                <a:ea typeface="MS Mincho"/>
                <a:cs typeface="Arial"/>
              </a:rPr>
              <a:t>We</a:t>
            </a:r>
            <a:r>
              <a:rPr lang="en-US" sz="2000">
                <a:effectLst/>
                <a:latin typeface="Century Gothic"/>
                <a:ea typeface="MS Mincho"/>
                <a:cs typeface="Arial"/>
              </a:rPr>
              <a:t> created the ASCII table in such a way that to get the bitmap of a certain character we turn to the array in the place that corresponds to the ASCII value of this character.</a:t>
            </a:r>
            <a:r>
              <a:rPr lang="en-US" sz="2000">
                <a:latin typeface="Century Gothic"/>
                <a:ea typeface="MS Mincho"/>
                <a:cs typeface="Arial"/>
              </a:rPr>
              <a:t> </a:t>
            </a:r>
            <a:endParaRPr lang="en-US" sz="2000">
              <a:effectLst/>
              <a:latin typeface="Century Gothic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>
                <a:effectLst/>
                <a:latin typeface="Century Gothic"/>
                <a:ea typeface="MS Mincho"/>
                <a:cs typeface="Arial"/>
              </a:rPr>
              <a:t>For example, the ASCII value of the character 'A' is 65</a:t>
            </a:r>
            <a:br>
              <a:rPr lang="en-US" sz="2000">
                <a:effectLst/>
                <a:latin typeface="Century Gothic"/>
                <a:ea typeface="MS Mincho" panose="02020609040205080304" pitchFamily="49" charset="-128"/>
                <a:cs typeface="Arial" panose="020B0604020202020204" pitchFamily="34" charset="0"/>
              </a:rPr>
            </a:br>
            <a:r>
              <a:rPr lang="en-US" sz="2000">
                <a:effectLst/>
                <a:latin typeface="Century Gothic"/>
                <a:ea typeface="MS Mincho"/>
                <a:cs typeface="Arial"/>
              </a:rPr>
              <a:t> therefore, in place of 65 in the ASCII_TOP table the top part of the letter 'A' appears and same</a:t>
            </a:r>
            <a:r>
              <a:rPr lang="en-US" sz="2000">
                <a:latin typeface="Century Gothic"/>
                <a:ea typeface="MS Mincho"/>
                <a:cs typeface="Arial"/>
              </a:rPr>
              <a:t>  </a:t>
            </a:r>
            <a:r>
              <a:rPr lang="en-US" sz="2000">
                <a:effectLst/>
                <a:latin typeface="Century Gothic"/>
                <a:ea typeface="MS Mincho"/>
                <a:cs typeface="Arial"/>
              </a:rPr>
              <a:t> thing too in the ASCII_BOTTOM table.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>
                <a:latin typeface="Century Gothic"/>
                <a:ea typeface="MS Mincho"/>
                <a:cs typeface="Arial"/>
              </a:rPr>
              <a:t>Hard Job! But now everyone can draw whatever they want.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>
              <a:effectLst/>
              <a:latin typeface="Calibri" panose="020F050202020403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endParaRPr lang="en-US" sz="1800" b="0" i="0">
              <a:effectLst/>
              <a:latin typeface="Calibri" panose="020F0502020204030204" pitchFamily="34" charset="0"/>
            </a:endParaRPr>
          </a:p>
          <a:p>
            <a:endParaRPr lang="en-US">
              <a:latin typeface="Calibri" panose="020F0502020204030204" pitchFamily="34" charset="0"/>
            </a:endParaRPr>
          </a:p>
          <a:p>
            <a:endParaRPr lang="en-US" sz="1800" b="0" i="0">
              <a:effectLst/>
              <a:latin typeface="Calibri" panose="020F0502020204030204" pitchFamily="34" charset="0"/>
            </a:endParaRPr>
          </a:p>
          <a:p>
            <a:endParaRPr lang="en-US">
              <a:latin typeface="Calibri" panose="020F0502020204030204" pitchFamily="34" charset="0"/>
            </a:endParaRPr>
          </a:p>
          <a:p>
            <a:endParaRPr lang="en-US" sz="1800" b="0" i="0">
              <a:effectLst/>
              <a:latin typeface="Calibri" panose="020F0502020204030204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16D6E58D-3965-A2D6-1F24-2F8293312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15" y="3769931"/>
            <a:ext cx="5582519" cy="2824670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81D1CC0A-93AB-82BE-1B6B-86819A6424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889110">
            <a:off x="7283548" y="4007275"/>
            <a:ext cx="2371144" cy="2343732"/>
          </a:xfrm>
          <a:prstGeom prst="rect">
            <a:avLst/>
          </a:prstGeom>
        </p:spPr>
      </p:pic>
      <p:sp>
        <p:nvSpPr>
          <p:cNvPr id="4" name="Rectangle: Rounded Corners 18">
            <a:extLst>
              <a:ext uri="{FF2B5EF4-FFF2-40B4-BE49-F238E27FC236}">
                <a16:creationId xmlns:a16="http://schemas.microsoft.com/office/drawing/2014/main" id="{9B8529BC-0AF1-E393-B303-9CB27C5138C9}"/>
              </a:ext>
            </a:extLst>
          </p:cNvPr>
          <p:cNvSpPr/>
          <p:nvPr/>
        </p:nvSpPr>
        <p:spPr>
          <a:xfrm>
            <a:off x="10437845" y="4902998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4106528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CADE15B-63CC-B3BA-4F68-B3E8293CF36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2" y="66115"/>
            <a:ext cx="2307180" cy="2025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9AD2F17A-0DF7-8F4A-5C61-9EBAE4EEDA8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3116826" y="148644"/>
            <a:ext cx="4613883" cy="17155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חץ: ימינה 7">
            <a:extLst>
              <a:ext uri="{FF2B5EF4-FFF2-40B4-BE49-F238E27FC236}">
                <a16:creationId xmlns:a16="http://schemas.microsoft.com/office/drawing/2014/main" id="{35BE70D4-4FB4-515E-24E2-4B9CE7E901A5}"/>
              </a:ext>
            </a:extLst>
          </p:cNvPr>
          <p:cNvSpPr/>
          <p:nvPr/>
        </p:nvSpPr>
        <p:spPr>
          <a:xfrm rot="10522677">
            <a:off x="3273499" y="1965190"/>
            <a:ext cx="4759066" cy="359937"/>
          </a:xfrm>
          <a:prstGeom prst="rightArrow">
            <a:avLst>
              <a:gd name="adj1" fmla="val 2737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0EDC9145-AB4B-A669-F99C-FA20D74BDC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3094" y="98386"/>
            <a:ext cx="1718409" cy="2236252"/>
          </a:xfrm>
          <a:prstGeom prst="rect">
            <a:avLst/>
          </a:prstGeom>
        </p:spPr>
      </p:pic>
      <p:sp>
        <p:nvSpPr>
          <p:cNvPr id="12" name="חץ: ימינה 11">
            <a:extLst>
              <a:ext uri="{FF2B5EF4-FFF2-40B4-BE49-F238E27FC236}">
                <a16:creationId xmlns:a16="http://schemas.microsoft.com/office/drawing/2014/main" id="{05024C4F-2FA4-F077-9187-E8E7D4CFE8BA}"/>
              </a:ext>
            </a:extLst>
          </p:cNvPr>
          <p:cNvSpPr/>
          <p:nvPr/>
        </p:nvSpPr>
        <p:spPr>
          <a:xfrm rot="586808">
            <a:off x="2840478" y="2894570"/>
            <a:ext cx="511737" cy="349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755872D1-E704-837B-29AF-E8C4BCAE7C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60336" y="2445420"/>
            <a:ext cx="3719840" cy="1715573"/>
          </a:xfrm>
          <a:prstGeom prst="rect">
            <a:avLst/>
          </a:prstGeom>
        </p:spPr>
      </p:pic>
      <p:sp>
        <p:nvSpPr>
          <p:cNvPr id="17" name="חץ: ימינה 16">
            <a:extLst>
              <a:ext uri="{FF2B5EF4-FFF2-40B4-BE49-F238E27FC236}">
                <a16:creationId xmlns:a16="http://schemas.microsoft.com/office/drawing/2014/main" id="{4F8F851D-23F8-6159-0DBE-92588965376C}"/>
              </a:ext>
            </a:extLst>
          </p:cNvPr>
          <p:cNvSpPr/>
          <p:nvPr/>
        </p:nvSpPr>
        <p:spPr>
          <a:xfrm rot="427161">
            <a:off x="2502867" y="788657"/>
            <a:ext cx="598645" cy="284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חץ: ימינה 17">
            <a:extLst>
              <a:ext uri="{FF2B5EF4-FFF2-40B4-BE49-F238E27FC236}">
                <a16:creationId xmlns:a16="http://schemas.microsoft.com/office/drawing/2014/main" id="{660634B8-7C02-30E5-AEA7-513169D31747}"/>
              </a:ext>
            </a:extLst>
          </p:cNvPr>
          <p:cNvSpPr/>
          <p:nvPr/>
        </p:nvSpPr>
        <p:spPr>
          <a:xfrm rot="427161">
            <a:off x="7768536" y="896134"/>
            <a:ext cx="598645" cy="284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869335DE-62F5-9410-1EC3-20620CE2D0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027" y="2297352"/>
            <a:ext cx="2727162" cy="1468877"/>
          </a:xfrm>
          <a:prstGeom prst="rect">
            <a:avLst/>
          </a:prstGeom>
        </p:spPr>
      </p:pic>
      <p:pic>
        <p:nvPicPr>
          <p:cNvPr id="22" name="תמונה 21">
            <a:extLst>
              <a:ext uri="{FF2B5EF4-FFF2-40B4-BE49-F238E27FC236}">
                <a16:creationId xmlns:a16="http://schemas.microsoft.com/office/drawing/2014/main" id="{FEDC2B09-14C9-AE87-6211-C2C303B2DE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21593" y="2632389"/>
            <a:ext cx="2039371" cy="1067843"/>
          </a:xfrm>
          <a:prstGeom prst="rect">
            <a:avLst/>
          </a:prstGeom>
        </p:spPr>
      </p:pic>
      <p:sp>
        <p:nvSpPr>
          <p:cNvPr id="23" name="חץ: ימינה 22">
            <a:extLst>
              <a:ext uri="{FF2B5EF4-FFF2-40B4-BE49-F238E27FC236}">
                <a16:creationId xmlns:a16="http://schemas.microsoft.com/office/drawing/2014/main" id="{077A48CF-D68A-C22E-6B1F-C5BDB9D1155E}"/>
              </a:ext>
            </a:extLst>
          </p:cNvPr>
          <p:cNvSpPr/>
          <p:nvPr/>
        </p:nvSpPr>
        <p:spPr>
          <a:xfrm rot="1119117">
            <a:off x="5584263" y="2894570"/>
            <a:ext cx="511737" cy="349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חץ: ימינה 23">
            <a:extLst>
              <a:ext uri="{FF2B5EF4-FFF2-40B4-BE49-F238E27FC236}">
                <a16:creationId xmlns:a16="http://schemas.microsoft.com/office/drawing/2014/main" id="{8BDA117A-9A1E-CB56-04BE-EA2A0B82D5C6}"/>
              </a:ext>
            </a:extLst>
          </p:cNvPr>
          <p:cNvSpPr/>
          <p:nvPr/>
        </p:nvSpPr>
        <p:spPr>
          <a:xfrm rot="10522677">
            <a:off x="1180991" y="3961705"/>
            <a:ext cx="4759066" cy="359937"/>
          </a:xfrm>
          <a:prstGeom prst="rightArrow">
            <a:avLst>
              <a:gd name="adj1" fmla="val 2737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035CE501-67A6-24D8-09CD-9EE54B2D1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33" y="4583114"/>
            <a:ext cx="3145559" cy="199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חץ: ימינה 26">
            <a:extLst>
              <a:ext uri="{FF2B5EF4-FFF2-40B4-BE49-F238E27FC236}">
                <a16:creationId xmlns:a16="http://schemas.microsoft.com/office/drawing/2014/main" id="{D6442BD3-6A3C-1682-3FE3-1C992006723A}"/>
              </a:ext>
            </a:extLst>
          </p:cNvPr>
          <p:cNvSpPr/>
          <p:nvPr/>
        </p:nvSpPr>
        <p:spPr>
          <a:xfrm rot="586808">
            <a:off x="3886502" y="5205771"/>
            <a:ext cx="695305" cy="3995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8" name="Picture 239">
            <a:extLst>
              <a:ext uri="{FF2B5EF4-FFF2-40B4-BE49-F238E27FC236}">
                <a16:creationId xmlns:a16="http://schemas.microsoft.com/office/drawing/2014/main" id="{D4DB92B6-AD0E-B149-D330-04FE61CA29D1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" t="1685" r="4099"/>
          <a:stretch/>
        </p:blipFill>
        <p:spPr bwMode="auto">
          <a:xfrm>
            <a:off x="5008080" y="4271775"/>
            <a:ext cx="2190998" cy="232370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WhatsApp Video 2022-09-23 at 14.51.32">
            <a:hlinkClick r:id="" action="ppaction://media"/>
            <a:extLst>
              <a:ext uri="{FF2B5EF4-FFF2-40B4-BE49-F238E27FC236}">
                <a16:creationId xmlns:a16="http://schemas.microsoft.com/office/drawing/2014/main" id="{396798B2-82E5-445A-B099-847D9A5D1D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6930" y="1424857"/>
            <a:ext cx="8806411" cy="4844147"/>
          </a:xfrm>
          <a:prstGeom prst="rect">
            <a:avLst/>
          </a:prstGeom>
        </p:spPr>
      </p:pic>
      <p:sp>
        <p:nvSpPr>
          <p:cNvPr id="6" name="Rectangle: Rounded Corners 18">
            <a:extLst>
              <a:ext uri="{FF2B5EF4-FFF2-40B4-BE49-F238E27FC236}">
                <a16:creationId xmlns:a16="http://schemas.microsoft.com/office/drawing/2014/main" id="{C58E9FEE-7877-1FA1-488F-1FB3F5E1F43B}"/>
              </a:ext>
            </a:extLst>
          </p:cNvPr>
          <p:cNvSpPr/>
          <p:nvPr/>
        </p:nvSpPr>
        <p:spPr>
          <a:xfrm>
            <a:off x="10437845" y="5556137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96038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Future Plans 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entury Gothic"/>
              </a:rPr>
              <a:t>Our project is an amazing foundation for a wide variety of interesting and fascinating projects in both hardware and software fields. directions listed is a basis for a complete graduation project. Here are the plans to continue: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Expanding the API functions and writing additional service functions such as malloc using a heap structure.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Writing a lite operating system for creating and managing processes including scheduling, control, and interrupt mechanisms.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Create L1 cache, and a controller for memory management including the implementation of error correction codes.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Building arithmetic circuits for fast addition, subtraction, multiplication, and division.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Create OOO (Out-Of-Order) execution by implementing a ROB (Re-Order Buffer).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Implement Branch Predictor.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Implement RISC-V extensions (M/F/A/CSR).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Implement Interrupts &amp; Exceptions.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IO – UART.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Connect Keyboard. 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entury Gothic"/>
              </a:rPr>
              <a:t>RGB Mode – lower the resolution of the screen but get RGB capabilities. </a:t>
            </a: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A8EDF117-60E3-C153-DACD-C501CC932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293640">
            <a:off x="8031452" y="4367459"/>
            <a:ext cx="2064321" cy="167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980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1">
            <a:extLst>
              <a:ext uri="{FF2B5EF4-FFF2-40B4-BE49-F238E27FC236}">
                <a16:creationId xmlns:a16="http://schemas.microsoft.com/office/drawing/2014/main" id="{D88C5257-E69A-EE28-38CA-675B02BD9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726" y="2219429"/>
            <a:ext cx="8825657" cy="1915647"/>
          </a:xfrm>
        </p:spPr>
        <p:txBody>
          <a:bodyPr/>
          <a:lstStyle/>
          <a:p>
            <a:pPr algn="ctr"/>
            <a:r>
              <a:rPr lang="en-US" sz="6000"/>
              <a:t>The End </a:t>
            </a:r>
            <a:endParaRPr lang="en-IL" sz="6000"/>
          </a:p>
        </p:txBody>
      </p:sp>
    </p:spTree>
    <p:extLst>
      <p:ext uri="{BB962C8B-B14F-4D97-AF65-F5344CB8AC3E}">
        <p14:creationId xmlns:p14="http://schemas.microsoft.com/office/powerpoint/2010/main" val="3526444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CADE15B-63CC-B3BA-4F68-B3E8293CF3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2" y="66115"/>
            <a:ext cx="2307180" cy="2025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9AD2F17A-0DF7-8F4A-5C61-9EBAE4EEDA8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3116826" y="148644"/>
            <a:ext cx="4613883" cy="17155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חץ: ימינה 7">
            <a:extLst>
              <a:ext uri="{FF2B5EF4-FFF2-40B4-BE49-F238E27FC236}">
                <a16:creationId xmlns:a16="http://schemas.microsoft.com/office/drawing/2014/main" id="{35BE70D4-4FB4-515E-24E2-4B9CE7E901A5}"/>
              </a:ext>
            </a:extLst>
          </p:cNvPr>
          <p:cNvSpPr/>
          <p:nvPr/>
        </p:nvSpPr>
        <p:spPr>
          <a:xfrm rot="10522677">
            <a:off x="3273499" y="1965190"/>
            <a:ext cx="4759066" cy="359937"/>
          </a:xfrm>
          <a:prstGeom prst="rightArrow">
            <a:avLst>
              <a:gd name="adj1" fmla="val 2737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0EDC9145-AB4B-A669-F99C-FA20D74BDC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3094" y="98386"/>
            <a:ext cx="1718409" cy="2236252"/>
          </a:xfrm>
          <a:prstGeom prst="rect">
            <a:avLst/>
          </a:prstGeom>
        </p:spPr>
      </p:pic>
      <p:sp>
        <p:nvSpPr>
          <p:cNvPr id="12" name="חץ: ימינה 11">
            <a:extLst>
              <a:ext uri="{FF2B5EF4-FFF2-40B4-BE49-F238E27FC236}">
                <a16:creationId xmlns:a16="http://schemas.microsoft.com/office/drawing/2014/main" id="{05024C4F-2FA4-F077-9187-E8E7D4CFE8BA}"/>
              </a:ext>
            </a:extLst>
          </p:cNvPr>
          <p:cNvSpPr/>
          <p:nvPr/>
        </p:nvSpPr>
        <p:spPr>
          <a:xfrm rot="586808">
            <a:off x="2840478" y="2894570"/>
            <a:ext cx="511737" cy="349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755872D1-E704-837B-29AF-E8C4BCAE7C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0336" y="2445420"/>
            <a:ext cx="3719840" cy="1715573"/>
          </a:xfrm>
          <a:prstGeom prst="rect">
            <a:avLst/>
          </a:prstGeom>
        </p:spPr>
      </p:pic>
      <p:sp>
        <p:nvSpPr>
          <p:cNvPr id="17" name="חץ: ימינה 16">
            <a:extLst>
              <a:ext uri="{FF2B5EF4-FFF2-40B4-BE49-F238E27FC236}">
                <a16:creationId xmlns:a16="http://schemas.microsoft.com/office/drawing/2014/main" id="{4F8F851D-23F8-6159-0DBE-92588965376C}"/>
              </a:ext>
            </a:extLst>
          </p:cNvPr>
          <p:cNvSpPr/>
          <p:nvPr/>
        </p:nvSpPr>
        <p:spPr>
          <a:xfrm rot="427161">
            <a:off x="2502867" y="788657"/>
            <a:ext cx="598645" cy="284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חץ: ימינה 17">
            <a:extLst>
              <a:ext uri="{FF2B5EF4-FFF2-40B4-BE49-F238E27FC236}">
                <a16:creationId xmlns:a16="http://schemas.microsoft.com/office/drawing/2014/main" id="{660634B8-7C02-30E5-AEA7-513169D31747}"/>
              </a:ext>
            </a:extLst>
          </p:cNvPr>
          <p:cNvSpPr/>
          <p:nvPr/>
        </p:nvSpPr>
        <p:spPr>
          <a:xfrm rot="427161">
            <a:off x="7768536" y="896134"/>
            <a:ext cx="598645" cy="284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869335DE-62F5-9410-1EC3-20620CE2D0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27" y="2297352"/>
            <a:ext cx="2727162" cy="1468877"/>
          </a:xfrm>
          <a:prstGeom prst="rect">
            <a:avLst/>
          </a:prstGeom>
        </p:spPr>
      </p:pic>
      <p:pic>
        <p:nvPicPr>
          <p:cNvPr id="22" name="תמונה 21">
            <a:extLst>
              <a:ext uri="{FF2B5EF4-FFF2-40B4-BE49-F238E27FC236}">
                <a16:creationId xmlns:a16="http://schemas.microsoft.com/office/drawing/2014/main" id="{FEDC2B09-14C9-AE87-6211-C2C303B2DE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21593" y="2632389"/>
            <a:ext cx="2039371" cy="1067843"/>
          </a:xfrm>
          <a:prstGeom prst="rect">
            <a:avLst/>
          </a:prstGeom>
        </p:spPr>
      </p:pic>
      <p:sp>
        <p:nvSpPr>
          <p:cNvPr id="23" name="חץ: ימינה 22">
            <a:extLst>
              <a:ext uri="{FF2B5EF4-FFF2-40B4-BE49-F238E27FC236}">
                <a16:creationId xmlns:a16="http://schemas.microsoft.com/office/drawing/2014/main" id="{077A48CF-D68A-C22E-6B1F-C5BDB9D1155E}"/>
              </a:ext>
            </a:extLst>
          </p:cNvPr>
          <p:cNvSpPr/>
          <p:nvPr/>
        </p:nvSpPr>
        <p:spPr>
          <a:xfrm rot="1119117">
            <a:off x="5584263" y="2894570"/>
            <a:ext cx="511737" cy="349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חץ: ימינה 23">
            <a:extLst>
              <a:ext uri="{FF2B5EF4-FFF2-40B4-BE49-F238E27FC236}">
                <a16:creationId xmlns:a16="http://schemas.microsoft.com/office/drawing/2014/main" id="{8BDA117A-9A1E-CB56-04BE-EA2A0B82D5C6}"/>
              </a:ext>
            </a:extLst>
          </p:cNvPr>
          <p:cNvSpPr/>
          <p:nvPr/>
        </p:nvSpPr>
        <p:spPr>
          <a:xfrm rot="10522677">
            <a:off x="1180991" y="3961705"/>
            <a:ext cx="4759066" cy="359937"/>
          </a:xfrm>
          <a:prstGeom prst="rightArrow">
            <a:avLst>
              <a:gd name="adj1" fmla="val 2737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035CE501-67A6-24D8-09CD-9EE54B2D1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33" y="4583114"/>
            <a:ext cx="3145559" cy="199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חץ: ימינה 26">
            <a:extLst>
              <a:ext uri="{FF2B5EF4-FFF2-40B4-BE49-F238E27FC236}">
                <a16:creationId xmlns:a16="http://schemas.microsoft.com/office/drawing/2014/main" id="{D6442BD3-6A3C-1682-3FE3-1C992006723A}"/>
              </a:ext>
            </a:extLst>
          </p:cNvPr>
          <p:cNvSpPr/>
          <p:nvPr/>
        </p:nvSpPr>
        <p:spPr>
          <a:xfrm rot="586808">
            <a:off x="3886502" y="5205771"/>
            <a:ext cx="695305" cy="3995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8" name="Picture 239">
            <a:extLst>
              <a:ext uri="{FF2B5EF4-FFF2-40B4-BE49-F238E27FC236}">
                <a16:creationId xmlns:a16="http://schemas.microsoft.com/office/drawing/2014/main" id="{D4DB92B6-AD0E-B149-D330-04FE61CA29D1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" t="1685" r="4099"/>
          <a:stretch/>
        </p:blipFill>
        <p:spPr bwMode="auto">
          <a:xfrm>
            <a:off x="5008080" y="4271775"/>
            <a:ext cx="2190998" cy="232370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Rectangle: Rounded Corners 18">
            <a:extLst>
              <a:ext uri="{FF2B5EF4-FFF2-40B4-BE49-F238E27FC236}">
                <a16:creationId xmlns:a16="http://schemas.microsoft.com/office/drawing/2014/main" id="{83BDEEB0-73B7-B1E7-ECB4-9D7C970AB902}"/>
              </a:ext>
            </a:extLst>
          </p:cNvPr>
          <p:cNvSpPr/>
          <p:nvPr/>
        </p:nvSpPr>
        <p:spPr>
          <a:xfrm>
            <a:off x="10437845" y="2340205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7549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7" grpId="0" animBg="1"/>
      <p:bldP spid="18" grpId="0" animBg="1"/>
      <p:bldP spid="23" grpId="0" animBg="1"/>
      <p:bldP spid="24" grpId="0" animBg="1"/>
      <p:bldP spid="2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901731D6-979D-3058-9D29-61E9B2986F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2" y="66115"/>
            <a:ext cx="2307180" cy="2025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113CBAE0-E2BD-15D1-ABE8-BAA67D14ABF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3116826" y="148644"/>
            <a:ext cx="4613883" cy="17155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חץ: ימינה 7">
            <a:extLst>
              <a:ext uri="{FF2B5EF4-FFF2-40B4-BE49-F238E27FC236}">
                <a16:creationId xmlns:a16="http://schemas.microsoft.com/office/drawing/2014/main" id="{08B54C49-8F04-72D2-74D9-03EF250C196C}"/>
              </a:ext>
            </a:extLst>
          </p:cNvPr>
          <p:cNvSpPr/>
          <p:nvPr/>
        </p:nvSpPr>
        <p:spPr>
          <a:xfrm rot="10522677">
            <a:off x="3273499" y="1965190"/>
            <a:ext cx="4759066" cy="359937"/>
          </a:xfrm>
          <a:prstGeom prst="rightArrow">
            <a:avLst>
              <a:gd name="adj1" fmla="val 2737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0" name="תמונה 10">
            <a:extLst>
              <a:ext uri="{FF2B5EF4-FFF2-40B4-BE49-F238E27FC236}">
                <a16:creationId xmlns:a16="http://schemas.microsoft.com/office/drawing/2014/main" id="{65DC6639-8254-83B4-D27A-D472CF041E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3094" y="98386"/>
            <a:ext cx="1718409" cy="2236252"/>
          </a:xfrm>
          <a:prstGeom prst="rect">
            <a:avLst/>
          </a:prstGeom>
        </p:spPr>
      </p:pic>
      <p:sp>
        <p:nvSpPr>
          <p:cNvPr id="12" name="חץ: ימינה 11">
            <a:extLst>
              <a:ext uri="{FF2B5EF4-FFF2-40B4-BE49-F238E27FC236}">
                <a16:creationId xmlns:a16="http://schemas.microsoft.com/office/drawing/2014/main" id="{14EE569A-C3AE-3A6C-5D9E-74F6CFE4CD59}"/>
              </a:ext>
            </a:extLst>
          </p:cNvPr>
          <p:cNvSpPr/>
          <p:nvPr/>
        </p:nvSpPr>
        <p:spPr>
          <a:xfrm rot="586808">
            <a:off x="2840478" y="2894570"/>
            <a:ext cx="511737" cy="349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92F5F98A-7ECE-4B05-57B1-7243EBFAFD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0336" y="2445420"/>
            <a:ext cx="3719840" cy="1715573"/>
          </a:xfrm>
          <a:prstGeom prst="rect">
            <a:avLst/>
          </a:prstGeom>
        </p:spPr>
      </p:pic>
      <p:sp>
        <p:nvSpPr>
          <p:cNvPr id="16" name="חץ: ימינה 16">
            <a:extLst>
              <a:ext uri="{FF2B5EF4-FFF2-40B4-BE49-F238E27FC236}">
                <a16:creationId xmlns:a16="http://schemas.microsoft.com/office/drawing/2014/main" id="{E8CDE8FE-D762-752B-D28A-D9F15A1FDDD3}"/>
              </a:ext>
            </a:extLst>
          </p:cNvPr>
          <p:cNvSpPr/>
          <p:nvPr/>
        </p:nvSpPr>
        <p:spPr>
          <a:xfrm rot="427161">
            <a:off x="2502867" y="788657"/>
            <a:ext cx="598645" cy="284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חץ: ימינה 17">
            <a:extLst>
              <a:ext uri="{FF2B5EF4-FFF2-40B4-BE49-F238E27FC236}">
                <a16:creationId xmlns:a16="http://schemas.microsoft.com/office/drawing/2014/main" id="{35CD88F1-3A43-D010-7424-E7923B29AD22}"/>
              </a:ext>
            </a:extLst>
          </p:cNvPr>
          <p:cNvSpPr/>
          <p:nvPr/>
        </p:nvSpPr>
        <p:spPr>
          <a:xfrm rot="427161">
            <a:off x="7768536" y="896134"/>
            <a:ext cx="598645" cy="284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391E4906-5156-A654-D58A-EB829DA62C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27" y="2297352"/>
            <a:ext cx="2727162" cy="1468877"/>
          </a:xfrm>
          <a:prstGeom prst="rect">
            <a:avLst/>
          </a:prstGeom>
        </p:spPr>
      </p:pic>
      <p:pic>
        <p:nvPicPr>
          <p:cNvPr id="22" name="תמונה 21">
            <a:extLst>
              <a:ext uri="{FF2B5EF4-FFF2-40B4-BE49-F238E27FC236}">
                <a16:creationId xmlns:a16="http://schemas.microsoft.com/office/drawing/2014/main" id="{F3DCF91F-A4DA-7DE5-3D85-6ADEC61006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21593" y="2632389"/>
            <a:ext cx="2039371" cy="1067843"/>
          </a:xfrm>
          <a:prstGeom prst="rect">
            <a:avLst/>
          </a:prstGeom>
        </p:spPr>
      </p:pic>
      <p:sp>
        <p:nvSpPr>
          <p:cNvPr id="24" name="חץ: ימינה 22">
            <a:extLst>
              <a:ext uri="{FF2B5EF4-FFF2-40B4-BE49-F238E27FC236}">
                <a16:creationId xmlns:a16="http://schemas.microsoft.com/office/drawing/2014/main" id="{0D3C9C62-0FEE-C80A-CCB7-08F1E8ABD942}"/>
              </a:ext>
            </a:extLst>
          </p:cNvPr>
          <p:cNvSpPr/>
          <p:nvPr/>
        </p:nvSpPr>
        <p:spPr>
          <a:xfrm rot="1119117">
            <a:off x="5584263" y="2894570"/>
            <a:ext cx="511737" cy="349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חץ: ימינה 23">
            <a:extLst>
              <a:ext uri="{FF2B5EF4-FFF2-40B4-BE49-F238E27FC236}">
                <a16:creationId xmlns:a16="http://schemas.microsoft.com/office/drawing/2014/main" id="{A151ABB9-2E39-A0BD-3EC4-44E4B59FBB26}"/>
              </a:ext>
            </a:extLst>
          </p:cNvPr>
          <p:cNvSpPr/>
          <p:nvPr/>
        </p:nvSpPr>
        <p:spPr>
          <a:xfrm rot="10522677">
            <a:off x="1180991" y="3961705"/>
            <a:ext cx="4759066" cy="359937"/>
          </a:xfrm>
          <a:prstGeom prst="rightArrow">
            <a:avLst>
              <a:gd name="adj1" fmla="val 2737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D8341274-5FD0-777A-1C3E-E29BD3A88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33" y="4583114"/>
            <a:ext cx="3145559" cy="199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חץ: ימינה 26">
            <a:extLst>
              <a:ext uri="{FF2B5EF4-FFF2-40B4-BE49-F238E27FC236}">
                <a16:creationId xmlns:a16="http://schemas.microsoft.com/office/drawing/2014/main" id="{9D875426-A8B8-4F6C-D582-A5EE10155946}"/>
              </a:ext>
            </a:extLst>
          </p:cNvPr>
          <p:cNvSpPr/>
          <p:nvPr/>
        </p:nvSpPr>
        <p:spPr>
          <a:xfrm rot="586808">
            <a:off x="3886502" y="5205771"/>
            <a:ext cx="695305" cy="3995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2" name="Picture 239">
            <a:extLst>
              <a:ext uri="{FF2B5EF4-FFF2-40B4-BE49-F238E27FC236}">
                <a16:creationId xmlns:a16="http://schemas.microsoft.com/office/drawing/2014/main" id="{32671734-9A3C-B599-41AA-AB144DBD317F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" t="1685" r="4099"/>
          <a:stretch/>
        </p:blipFill>
        <p:spPr bwMode="auto">
          <a:xfrm>
            <a:off x="5008080" y="4271775"/>
            <a:ext cx="2190998" cy="232370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4437B3-FD60-40EB-A8D9-5E3FE122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8885" y="4756543"/>
            <a:ext cx="8825657" cy="1915647"/>
          </a:xfrm>
        </p:spPr>
        <p:txBody>
          <a:bodyPr/>
          <a:lstStyle/>
          <a:p>
            <a:r>
              <a:rPr lang="en-US" sz="8000" b="1">
                <a:ea typeface="+mj-lt"/>
                <a:cs typeface="+mj-lt"/>
              </a:rPr>
              <a:t>Question?</a:t>
            </a:r>
          </a:p>
        </p:txBody>
      </p:sp>
    </p:spTree>
    <p:extLst>
      <p:ext uri="{BB962C8B-B14F-4D97-AF65-F5344CB8AC3E}">
        <p14:creationId xmlns:p14="http://schemas.microsoft.com/office/powerpoint/2010/main" val="2956446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6" grpId="0" animBg="1"/>
      <p:bldP spid="18" grpId="0" animBg="1"/>
      <p:bldP spid="24" grpId="0" animBg="1"/>
      <p:bldP spid="26" grpId="0" animBg="1"/>
      <p:bldP spid="3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Appendix 1 - MAS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70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/>
              <a:t>Micro-Level Architecture </a:t>
            </a:r>
            <a:endParaRPr lang="en-IL" sz="440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87AB16E-E164-48D0-B031-7D49A06CD02D}"/>
              </a:ext>
            </a:extLst>
          </p:cNvPr>
          <p:cNvSpPr txBox="1">
            <a:spLocks/>
          </p:cNvSpPr>
          <p:nvPr/>
        </p:nvSpPr>
        <p:spPr>
          <a:xfrm>
            <a:off x="960294" y="1229493"/>
            <a:ext cx="9404723" cy="3634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en-US" sz="3200"/>
              <a:t>Logic Design implementation of RVC_ASAP</a:t>
            </a:r>
            <a:br>
              <a:rPr lang="en-US" sz="3200"/>
            </a:br>
            <a:r>
              <a:rPr lang="en-US" sz="3200"/>
              <a:t>Architectonic demands</a:t>
            </a:r>
            <a:endParaRPr lang="en-IL" sz="3200"/>
          </a:p>
        </p:txBody>
      </p:sp>
      <p:grpSp>
        <p:nvGrpSpPr>
          <p:cNvPr id="19" name="קבוצה 18">
            <a:extLst>
              <a:ext uri="{FF2B5EF4-FFF2-40B4-BE49-F238E27FC236}">
                <a16:creationId xmlns:a16="http://schemas.microsoft.com/office/drawing/2014/main" id="{40F94FD2-A39D-4D78-AF33-299B57B58A52}"/>
              </a:ext>
            </a:extLst>
          </p:cNvPr>
          <p:cNvGrpSpPr/>
          <p:nvPr/>
        </p:nvGrpSpPr>
        <p:grpSpPr>
          <a:xfrm>
            <a:off x="1129004" y="2425952"/>
            <a:ext cx="8733453" cy="4124138"/>
            <a:chOff x="1129004" y="2425952"/>
            <a:chExt cx="8733453" cy="4124138"/>
          </a:xfrm>
        </p:grpSpPr>
        <p:sp>
          <p:nvSpPr>
            <p:cNvPr id="8" name="מלבן 7">
              <a:extLst>
                <a:ext uri="{FF2B5EF4-FFF2-40B4-BE49-F238E27FC236}">
                  <a16:creationId xmlns:a16="http://schemas.microsoft.com/office/drawing/2014/main" id="{CA75D5DA-A863-4E3A-8674-285A01B865B7}"/>
                </a:ext>
              </a:extLst>
            </p:cNvPr>
            <p:cNvSpPr/>
            <p:nvPr/>
          </p:nvSpPr>
          <p:spPr>
            <a:xfrm>
              <a:off x="1129004" y="2425952"/>
              <a:ext cx="8733453" cy="4124138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7" name="תמונה 6">
              <a:extLst>
                <a:ext uri="{FF2B5EF4-FFF2-40B4-BE49-F238E27FC236}">
                  <a16:creationId xmlns:a16="http://schemas.microsoft.com/office/drawing/2014/main" id="{C692B42E-968C-498A-8D19-D47ECD122A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724" b="2742"/>
            <a:stretch/>
          </p:blipFill>
          <p:spPr>
            <a:xfrm>
              <a:off x="2549348" y="2435284"/>
              <a:ext cx="4532587" cy="4044637"/>
            </a:xfrm>
            <a:prstGeom prst="rect">
              <a:avLst/>
            </a:prstGeom>
          </p:spPr>
        </p:pic>
        <p:sp>
          <p:nvSpPr>
            <p:cNvPr id="13" name="מלבן 12">
              <a:extLst>
                <a:ext uri="{FF2B5EF4-FFF2-40B4-BE49-F238E27FC236}">
                  <a16:creationId xmlns:a16="http://schemas.microsoft.com/office/drawing/2014/main" id="{D3BE337E-A87A-4CC6-87B7-240B496CE1A9}"/>
                </a:ext>
              </a:extLst>
            </p:cNvPr>
            <p:cNvSpPr/>
            <p:nvPr/>
          </p:nvSpPr>
          <p:spPr>
            <a:xfrm rot="21084947">
              <a:off x="3453637" y="2699673"/>
              <a:ext cx="1515158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1400" b="1" cap="none" spc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HAS</a:t>
              </a:r>
              <a:endParaRPr lang="he-IL" sz="1400" b="1" cap="none" spc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7" name="מלבן 16">
              <a:extLst>
                <a:ext uri="{FF2B5EF4-FFF2-40B4-BE49-F238E27FC236}">
                  <a16:creationId xmlns:a16="http://schemas.microsoft.com/office/drawing/2014/main" id="{87CD9181-A58B-4152-8722-5CEDE7EDCA4C}"/>
                </a:ext>
              </a:extLst>
            </p:cNvPr>
            <p:cNvSpPr/>
            <p:nvPr/>
          </p:nvSpPr>
          <p:spPr>
            <a:xfrm rot="21084947">
              <a:off x="4275639" y="2826902"/>
              <a:ext cx="1434475" cy="27699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1200" b="1" cap="none" spc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MAS</a:t>
              </a:r>
              <a:endParaRPr lang="he-IL" sz="1400" b="1" cap="none" spc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16" name="בועת דיבור: אליפסה 15">
            <a:extLst>
              <a:ext uri="{FF2B5EF4-FFF2-40B4-BE49-F238E27FC236}">
                <a16:creationId xmlns:a16="http://schemas.microsoft.com/office/drawing/2014/main" id="{255ADF16-2BAF-4082-A9AA-D578DBFC8AC7}"/>
              </a:ext>
            </a:extLst>
          </p:cNvPr>
          <p:cNvSpPr/>
          <p:nvPr/>
        </p:nvSpPr>
        <p:spPr>
          <a:xfrm>
            <a:off x="817614" y="2435283"/>
            <a:ext cx="2741914" cy="2473611"/>
          </a:xfrm>
          <a:prstGeom prst="wedgeEllipseCallout">
            <a:avLst>
              <a:gd name="adj1" fmla="val 67127"/>
              <a:gd name="adj2" fmla="val -260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I need “5pl-core” with VGA screen support</a:t>
            </a:r>
            <a:endParaRPr lang="he-IL" sz="2400" b="1">
              <a:solidFill>
                <a:schemeClr val="bg1"/>
              </a:solidFill>
            </a:endParaRPr>
          </a:p>
        </p:txBody>
      </p:sp>
      <p:sp>
        <p:nvSpPr>
          <p:cNvPr id="3" name="בועת מחשבה: ענן 2">
            <a:extLst>
              <a:ext uri="{FF2B5EF4-FFF2-40B4-BE49-F238E27FC236}">
                <a16:creationId xmlns:a16="http://schemas.microsoft.com/office/drawing/2014/main" id="{BD84B3AB-AA5A-1013-78C0-E46389B13A23}"/>
              </a:ext>
            </a:extLst>
          </p:cNvPr>
          <p:cNvSpPr/>
          <p:nvPr/>
        </p:nvSpPr>
        <p:spPr>
          <a:xfrm>
            <a:off x="5722753" y="2721397"/>
            <a:ext cx="3722905" cy="2715308"/>
          </a:xfrm>
          <a:prstGeom prst="cloudCallout">
            <a:avLst>
              <a:gd name="adj1" fmla="val -52816"/>
              <a:gd name="adj2" fmla="val -5190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8F7019CB-96A3-D672-B27A-5DA710A5EDF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6113813" y="3327663"/>
            <a:ext cx="2991599" cy="111236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67077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 animBg="1"/>
      <p:bldP spid="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437B3-FD60-40EB-A8D9-5E3FE122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701" y="897851"/>
            <a:ext cx="8825657" cy="1915647"/>
          </a:xfrm>
        </p:spPr>
        <p:txBody>
          <a:bodyPr/>
          <a:lstStyle/>
          <a:p>
            <a:pPr algn="ctr"/>
            <a:r>
              <a:rPr lang="en-US" sz="6000"/>
              <a:t>MAS</a:t>
            </a:r>
            <a:br>
              <a:rPr lang="en-US" sz="6000"/>
            </a:br>
            <a:r>
              <a:rPr lang="en-US" sz="3200"/>
              <a:t>more details about the  HW architecture</a:t>
            </a:r>
            <a:br>
              <a:rPr lang="en-US" sz="3200"/>
            </a:br>
            <a:br>
              <a:rPr lang="en-US" sz="3200"/>
            </a:br>
            <a:r>
              <a:rPr lang="en-US" sz="3200">
                <a:hlinkClick r:id="rId3" action="ppaction://hlinksldjump"/>
              </a:rPr>
              <a:t>press here </a:t>
            </a:r>
            <a:endParaRPr lang="en-IL" sz="6000"/>
          </a:p>
        </p:txBody>
      </p:sp>
      <p:pic>
        <p:nvPicPr>
          <p:cNvPr id="4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CF0E4887-7D26-667E-8846-92DA7D6A443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884160" y="2813498"/>
            <a:ext cx="9034737" cy="35691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546690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47" y="146626"/>
            <a:ext cx="9622817" cy="1473869"/>
          </a:xfrm>
        </p:spPr>
        <p:txBody>
          <a:bodyPr/>
          <a:lstStyle/>
          <a:p>
            <a:r>
              <a:rPr lang="en-US"/>
              <a:t>Instruction Fetch (Q100H)</a:t>
            </a:r>
            <a:endParaRPr lang="en-IL"/>
          </a:p>
        </p:txBody>
      </p:sp>
      <p:pic>
        <p:nvPicPr>
          <p:cNvPr id="4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0BBF05ED-43DB-7E13-F6A7-55FE02753C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231633" y="3173259"/>
            <a:ext cx="9528532" cy="354297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: Rounded Corners 19">
            <a:extLst>
              <a:ext uri="{FF2B5EF4-FFF2-40B4-BE49-F238E27FC236}">
                <a16:creationId xmlns:a16="http://schemas.microsoft.com/office/drawing/2014/main" id="{8D03FF38-2379-06D7-2C06-DB79D2233AA1}"/>
              </a:ext>
            </a:extLst>
          </p:cNvPr>
          <p:cNvSpPr/>
          <p:nvPr/>
        </p:nvSpPr>
        <p:spPr>
          <a:xfrm>
            <a:off x="231632" y="3138201"/>
            <a:ext cx="1244284" cy="307777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428017" y="1116313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138341" y="883560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lvl="0"/>
            <a:r>
              <a:rPr lang="en-US"/>
              <a:t>Send PC (Program Counter) to Instruction Memory.</a:t>
            </a:r>
          </a:p>
          <a:p>
            <a:pPr lvl="1"/>
            <a:r>
              <a:rPr lang="en-US"/>
              <a:t>Set Next PC – (PC + 4) or calculated address. </a:t>
            </a:r>
            <a:br>
              <a:rPr lang="en-US"/>
            </a:br>
            <a:r>
              <a:rPr lang="en-US"/>
              <a:t>(PcQ100H is the actual PC that sent to Instruction Memory)</a:t>
            </a:r>
          </a:p>
          <a:p>
            <a:r>
              <a:rPr lang="en-US"/>
              <a:t> The branch resolution is in Execute stage (Q102H). The two options:</a:t>
            </a:r>
          </a:p>
          <a:p>
            <a:pPr lvl="1"/>
            <a:r>
              <a:rPr lang="en-US"/>
              <a:t>condition met – PcQ100H will get the jump target address in next cycle</a:t>
            </a:r>
          </a:p>
          <a:p>
            <a:pPr lvl="1"/>
            <a:r>
              <a:rPr lang="en-US"/>
              <a:t>it not met – PcQ100H will get PcQ100H + 4.</a:t>
            </a:r>
          </a:p>
        </p:txBody>
      </p:sp>
    </p:spTree>
    <p:extLst>
      <p:ext uri="{BB962C8B-B14F-4D97-AF65-F5344CB8AC3E}">
        <p14:creationId xmlns:p14="http://schemas.microsoft.com/office/powerpoint/2010/main" val="1022196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301" y="117056"/>
            <a:ext cx="9622817" cy="1473869"/>
          </a:xfrm>
        </p:spPr>
        <p:txBody>
          <a:bodyPr/>
          <a:lstStyle/>
          <a:p>
            <a:r>
              <a:rPr lang="en-US"/>
              <a:t>Decode (Q101H)</a:t>
            </a:r>
            <a:endParaRPr lang="en-IL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428017" y="1116313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102150" y="796330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lvl="0"/>
            <a:r>
              <a:rPr lang="en-US"/>
              <a:t>Contain Load &amp; Control hazard detection.</a:t>
            </a:r>
          </a:p>
          <a:p>
            <a:r>
              <a:rPr lang="en-US"/>
              <a:t>Receiving instruction from Instruction Memory and using decoder </a:t>
            </a:r>
            <a:br>
              <a:rPr lang="en-US"/>
            </a:br>
            <a:r>
              <a:rPr lang="en-US"/>
              <a:t>to turn on the relevant control bits.</a:t>
            </a:r>
          </a:p>
          <a:p>
            <a:r>
              <a:rPr lang="en-US"/>
              <a:t>Config the ALU operation in case of </a:t>
            </a:r>
            <a:br>
              <a:rPr lang="en-US"/>
            </a:br>
            <a:r>
              <a:rPr lang="en-US"/>
              <a:t>R_TYPE instruction.</a:t>
            </a:r>
          </a:p>
          <a:p>
            <a:r>
              <a:rPr lang="en-US"/>
              <a:t>Building the immediate types.</a:t>
            </a:r>
          </a:p>
          <a:p>
            <a:r>
              <a:rPr lang="en-US"/>
              <a:t>Using RS1 and RS2 to read the Register File.</a:t>
            </a:r>
          </a:p>
          <a:p>
            <a:pPr lvl="0"/>
            <a:endParaRPr lang="en-US"/>
          </a:p>
        </p:txBody>
      </p:sp>
      <p:pic>
        <p:nvPicPr>
          <p:cNvPr id="5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958B2F1D-DA5F-8482-3359-9393B5CE81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544748" y="3415799"/>
            <a:ext cx="8942687" cy="33251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Rectangle: Rounded Corners 19">
            <a:extLst>
              <a:ext uri="{FF2B5EF4-FFF2-40B4-BE49-F238E27FC236}">
                <a16:creationId xmlns:a16="http://schemas.microsoft.com/office/drawing/2014/main" id="{F2441F54-A121-11F2-F1CE-985F6205B050}"/>
              </a:ext>
            </a:extLst>
          </p:cNvPr>
          <p:cNvSpPr/>
          <p:nvPr/>
        </p:nvSpPr>
        <p:spPr>
          <a:xfrm>
            <a:off x="1595612" y="3415799"/>
            <a:ext cx="2421911" cy="282104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35839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95" y="71309"/>
            <a:ext cx="9622817" cy="1473869"/>
          </a:xfrm>
        </p:spPr>
        <p:txBody>
          <a:bodyPr/>
          <a:lstStyle/>
          <a:p>
            <a:r>
              <a:rPr lang="en-US"/>
              <a:t>Execute (Q102H)</a:t>
            </a:r>
            <a:endParaRPr lang="en-IL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428017" y="1116313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/>
          </a:p>
          <a:p>
            <a:endParaRPr lang="en-US"/>
          </a:p>
          <a:p>
            <a:pPr lvl="0"/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90944E5E-22FD-D368-1B0C-4E1A83250649}"/>
              </a:ext>
            </a:extLst>
          </p:cNvPr>
          <p:cNvSpPr txBox="1">
            <a:spLocks/>
          </p:cNvSpPr>
          <p:nvPr/>
        </p:nvSpPr>
        <p:spPr>
          <a:xfrm>
            <a:off x="77495" y="670640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/>
              <a:t>(Data) Hazard Detection.</a:t>
            </a:r>
          </a:p>
          <a:p>
            <a:r>
              <a:rPr lang="en-US"/>
              <a:t>Forwarding Unit.</a:t>
            </a:r>
          </a:p>
          <a:p>
            <a:r>
              <a:rPr lang="en-US"/>
              <a:t>ALU operations:</a:t>
            </a:r>
          </a:p>
          <a:p>
            <a:pPr lvl="2"/>
            <a:r>
              <a:rPr lang="en-US" sz="1100"/>
              <a:t> Calculate of the information for writing back to the Register File.</a:t>
            </a:r>
          </a:p>
          <a:p>
            <a:pPr lvl="2"/>
            <a:r>
              <a:rPr lang="en-US" sz="1100"/>
              <a:t>address calculation for Store/Load instructions.</a:t>
            </a:r>
          </a:p>
          <a:p>
            <a:pPr lvl="2"/>
            <a:r>
              <a:rPr lang="en-US" sz="1100"/>
              <a:t> Calculate of target address for Jump/Branch.</a:t>
            </a:r>
          </a:p>
          <a:p>
            <a:r>
              <a:rPr lang="en-US"/>
              <a:t>Branch Resolution:</a:t>
            </a:r>
          </a:p>
          <a:p>
            <a:pPr lvl="0"/>
            <a:endParaRPr lang="en-US"/>
          </a:p>
        </p:txBody>
      </p:sp>
      <p:pic>
        <p:nvPicPr>
          <p:cNvPr id="3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560E0FC4-6AC1-7225-C8B5-C10C49480A1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222992" y="3461546"/>
            <a:ext cx="8942687" cy="33251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: Rounded Corners 19">
            <a:extLst>
              <a:ext uri="{FF2B5EF4-FFF2-40B4-BE49-F238E27FC236}">
                <a16:creationId xmlns:a16="http://schemas.microsoft.com/office/drawing/2014/main" id="{AF341C4E-1469-3293-6136-8DC9CEB14D4E}"/>
              </a:ext>
            </a:extLst>
          </p:cNvPr>
          <p:cNvSpPr/>
          <p:nvPr/>
        </p:nvSpPr>
        <p:spPr>
          <a:xfrm>
            <a:off x="3589505" y="3415799"/>
            <a:ext cx="3190673" cy="290742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9646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" y="117057"/>
            <a:ext cx="9622817" cy="1473869"/>
          </a:xfrm>
        </p:spPr>
        <p:txBody>
          <a:bodyPr/>
          <a:lstStyle/>
          <a:p>
            <a:r>
              <a:rPr lang="en-US"/>
              <a:t>Memory (Q103H)</a:t>
            </a:r>
            <a:endParaRPr lang="en-IL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428017" y="1116313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/>
          </a:p>
          <a:p>
            <a:endParaRPr lang="en-US"/>
          </a:p>
          <a:p>
            <a:pPr lvl="0"/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90944E5E-22FD-D368-1B0C-4E1A83250649}"/>
              </a:ext>
            </a:extLst>
          </p:cNvPr>
          <p:cNvSpPr txBox="1">
            <a:spLocks/>
          </p:cNvSpPr>
          <p:nvPr/>
        </p:nvSpPr>
        <p:spPr>
          <a:xfrm>
            <a:off x="37810" y="786916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/>
              <a:t>Access to RAM for reading and writing</a:t>
            </a:r>
          </a:p>
          <a:p>
            <a:pPr lvl="1"/>
            <a:r>
              <a:rPr lang="en-US" sz="1800"/>
              <a:t>examine the lower 2 bits of the addresses we access </a:t>
            </a:r>
          </a:p>
          <a:p>
            <a:pPr lvl="1"/>
            <a:r>
              <a:rPr lang="en-US" sz="1800"/>
              <a:t>accordingly perform a non-cyclical shift to the information </a:t>
            </a:r>
            <a:br>
              <a:rPr lang="en-US" sz="1800"/>
            </a:br>
            <a:r>
              <a:rPr lang="en-US" sz="1800"/>
              <a:t>and the byte enable signals to enforce word alignment accesses to the memory.</a:t>
            </a:r>
          </a:p>
          <a:p>
            <a:pPr marL="457200" lvl="1" indent="0">
              <a:buNone/>
            </a:pPr>
            <a:endParaRPr lang="en-US" sz="1800"/>
          </a:p>
        </p:txBody>
      </p:sp>
      <p:pic>
        <p:nvPicPr>
          <p:cNvPr id="3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AE09E4B9-BCD6-B3BB-A04D-438BF5EF877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257058" y="3167537"/>
            <a:ext cx="8942687" cy="33251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: Rounded Corners 19">
            <a:extLst>
              <a:ext uri="{FF2B5EF4-FFF2-40B4-BE49-F238E27FC236}">
                <a16:creationId xmlns:a16="http://schemas.microsoft.com/office/drawing/2014/main" id="{A112437F-7BC0-5FEE-FD60-EA12705BA38F}"/>
              </a:ext>
            </a:extLst>
          </p:cNvPr>
          <p:cNvSpPr/>
          <p:nvPr/>
        </p:nvSpPr>
        <p:spPr>
          <a:xfrm>
            <a:off x="6780179" y="3167537"/>
            <a:ext cx="1079769" cy="332514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8917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" y="73698"/>
            <a:ext cx="9622817" cy="1473869"/>
          </a:xfrm>
        </p:spPr>
        <p:txBody>
          <a:bodyPr/>
          <a:lstStyle/>
          <a:p>
            <a:r>
              <a:rPr lang="en-US"/>
              <a:t>Write Back (Q104H)</a:t>
            </a:r>
            <a:endParaRPr lang="en-IL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428017" y="1116313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/>
          </a:p>
          <a:p>
            <a:endParaRPr lang="en-US"/>
          </a:p>
          <a:p>
            <a:pPr lvl="0"/>
            <a:endParaRPr lang="en-US"/>
          </a:p>
        </p:txBody>
      </p:sp>
      <p:pic>
        <p:nvPicPr>
          <p:cNvPr id="4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4B2486D6-73C3-2F01-583A-E75FB4BC845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"/>
          <a:stretch/>
        </p:blipFill>
        <p:spPr bwMode="auto">
          <a:xfrm>
            <a:off x="390807" y="3090706"/>
            <a:ext cx="9034737" cy="35691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: Rounded Corners 19">
            <a:extLst>
              <a:ext uri="{FF2B5EF4-FFF2-40B4-BE49-F238E27FC236}">
                <a16:creationId xmlns:a16="http://schemas.microsoft.com/office/drawing/2014/main" id="{32CA823F-CF69-13CC-8767-3424DABA026D}"/>
              </a:ext>
            </a:extLst>
          </p:cNvPr>
          <p:cNvSpPr/>
          <p:nvPr/>
        </p:nvSpPr>
        <p:spPr>
          <a:xfrm>
            <a:off x="8015591" y="3067502"/>
            <a:ext cx="1409952" cy="344461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90944E5E-22FD-D368-1B0C-4E1A83250649}"/>
              </a:ext>
            </a:extLst>
          </p:cNvPr>
          <p:cNvSpPr txBox="1">
            <a:spLocks/>
          </p:cNvSpPr>
          <p:nvPr/>
        </p:nvSpPr>
        <p:spPr>
          <a:xfrm>
            <a:off x="75020" y="810632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/>
              <a:t>Selecting the information to be written back to the</a:t>
            </a:r>
            <a:br>
              <a:rPr lang="en-US"/>
            </a:br>
            <a:r>
              <a:rPr lang="en-US"/>
              <a:t>Register File – The ALU source </a:t>
            </a:r>
            <a:r>
              <a:rPr lang="en-US" b="1"/>
              <a:t>or</a:t>
            </a:r>
            <a:r>
              <a:rPr lang="en-US"/>
              <a:t> the memory source.</a:t>
            </a:r>
          </a:p>
          <a:p>
            <a:pPr lvl="1"/>
            <a:r>
              <a:rPr lang="en-US"/>
              <a:t>First, we undo the operation of the shift that we performed in the previous step </a:t>
            </a:r>
            <a:br>
              <a:rPr lang="en-US"/>
            </a:br>
            <a:r>
              <a:rPr lang="en-US"/>
              <a:t>so that we do not allow crossword reads. </a:t>
            </a:r>
          </a:p>
          <a:p>
            <a:pPr lvl="1"/>
            <a:r>
              <a:rPr lang="en-US"/>
              <a:t>We handle the sign bit according to the type of instruction - signed or unsigned</a:t>
            </a:r>
          </a:p>
          <a:p>
            <a:pPr lvl="1"/>
            <a:r>
              <a:rPr lang="en-US"/>
              <a:t> and choose what to write back to the register file - the ALU source or the memory source. 					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  <a:hlinkClick r:id="rId3" action="ppaction://hlinksldjump"/>
              </a:rPr>
              <a:t>Return to presentation </a:t>
            </a:r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38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Appendix 2 - buildl.sh test example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Now, we will go through the various steps in the build process and indicate how they are realized.</a:t>
            </a:r>
          </a:p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In total, we built 24 tests in C and Assembly languages that test different aspects of the processor. </a:t>
            </a:r>
            <a:b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Here, for example, a basic test that performs Bubble Sort. The test is called </a:t>
            </a:r>
            <a:r>
              <a:rPr lang="en-US" sz="16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BubbleSort.c</a:t>
            </a: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and it performs Bubble Sort on integers array. </a:t>
            </a:r>
          </a:p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At each stage, we will touch on the important details for that stage and attach figures that illustrate what is being done at each stage. </a:t>
            </a: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7170" name="Picture 2" descr="תיבת טקסט">
            <a:extLst>
              <a:ext uri="{FF2B5EF4-FFF2-40B4-BE49-F238E27FC236}">
                <a16:creationId xmlns:a16="http://schemas.microsoft.com/office/drawing/2014/main" id="{AD63369B-F115-48F4-D8C0-3A1B6F1EE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438" y="2944546"/>
            <a:ext cx="7507029" cy="3410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8747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" y="213927"/>
            <a:ext cx="9622817" cy="952000"/>
          </a:xfrm>
        </p:spPr>
        <p:txBody>
          <a:bodyPr/>
          <a:lstStyle/>
          <a:p>
            <a:r>
              <a:rPr lang="en-US" sz="3600"/>
              <a:t>TFM: TOOLS, FLOW &amp; METHODOLOGY</a:t>
            </a:r>
            <a:endParaRPr lang="en-IL" sz="1600" u="sng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72451" y="1442387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 u="sng">
                <a:latin typeface="Century Gothic"/>
                <a:cs typeface="Calibri"/>
              </a:rPr>
              <a:t>Git Bash</a:t>
            </a:r>
          </a:p>
          <a:p>
            <a:endParaRPr lang="en-US" sz="2000" u="sng">
              <a:latin typeface="Calibri" panose="020F0502020204030204" pitchFamily="34" charset="0"/>
            </a:endParaRPr>
          </a:p>
          <a:p>
            <a:endParaRPr lang="en-US" sz="2000" u="sng">
              <a:latin typeface="Calibri" panose="020F0502020204030204" pitchFamily="34" charset="0"/>
            </a:endParaRPr>
          </a:p>
          <a:p>
            <a:endParaRPr lang="en-US" sz="2000" u="sng">
              <a:latin typeface="Calibri" panose="020F0502020204030204" pitchFamily="34" charset="0"/>
            </a:endParaRPr>
          </a:p>
          <a:p>
            <a:endParaRPr lang="en-US" sz="2000" u="sng">
              <a:latin typeface="Calibri" panose="020F0502020204030204" pitchFamily="34" charset="0"/>
            </a:endParaRPr>
          </a:p>
          <a:p>
            <a:endParaRPr lang="en-US" sz="2000" u="sng">
              <a:latin typeface="Calibri" panose="020F0502020204030204" pitchFamily="34" charset="0"/>
            </a:endParaRPr>
          </a:p>
          <a:p>
            <a:r>
              <a:rPr lang="en-US" sz="2000" u="sng" err="1">
                <a:latin typeface="Century Gothic"/>
                <a:cs typeface="Calibri"/>
              </a:rPr>
              <a:t>ModelSim</a:t>
            </a:r>
            <a:br>
              <a:rPr lang="en-US" sz="2000" u="sng">
                <a:latin typeface="Century Gothic"/>
              </a:rPr>
            </a:br>
            <a:endParaRPr lang="en-US" sz="2000">
              <a:latin typeface="Century Gothic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CAC7BDF6-8381-6531-AEF7-CE144E2D6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56" y="1836565"/>
            <a:ext cx="1562496" cy="1877327"/>
          </a:xfrm>
          <a:prstGeom prst="rect">
            <a:avLst/>
          </a:prstGeom>
        </p:spPr>
      </p:pic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A2CDD178-8103-E893-3851-0195264832B9}"/>
              </a:ext>
            </a:extLst>
          </p:cNvPr>
          <p:cNvSpPr/>
          <p:nvPr/>
        </p:nvSpPr>
        <p:spPr>
          <a:xfrm>
            <a:off x="10437845" y="2974681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F7F31C4-63F1-8318-E7CF-8575597255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56" y="4605472"/>
            <a:ext cx="2365100" cy="1379137"/>
          </a:xfrm>
          <a:prstGeom prst="rect">
            <a:avLst/>
          </a:prstGeom>
        </p:spPr>
      </p:pic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374E190A-5A62-1C6B-7F47-FCFAF3FD1DC3}"/>
              </a:ext>
            </a:extLst>
          </p:cNvPr>
          <p:cNvSpPr txBox="1">
            <a:spLocks/>
          </p:cNvSpPr>
          <p:nvPr/>
        </p:nvSpPr>
        <p:spPr>
          <a:xfrm>
            <a:off x="3036812" y="1442387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 b="0" i="0" u="sng">
                <a:effectLst/>
                <a:latin typeface="Century Gothic"/>
              </a:rPr>
              <a:t>Quartus</a:t>
            </a:r>
          </a:p>
          <a:p>
            <a:endParaRPr lang="en-US" sz="2000" u="sng">
              <a:latin typeface="Calibri" panose="020F0502020204030204" pitchFamily="34" charset="0"/>
            </a:endParaRPr>
          </a:p>
          <a:p>
            <a:endParaRPr lang="en-US" sz="2000" b="0" i="0" u="sng">
              <a:effectLst/>
              <a:latin typeface="Calibri" panose="020F0502020204030204" pitchFamily="34" charset="0"/>
            </a:endParaRPr>
          </a:p>
          <a:p>
            <a:endParaRPr lang="en-US" sz="2000" u="sng">
              <a:latin typeface="Calibri" panose="020F0502020204030204" pitchFamily="34" charset="0"/>
            </a:endParaRPr>
          </a:p>
          <a:p>
            <a:endParaRPr lang="en-US" sz="2000" b="0" i="0" u="sng">
              <a:effectLst/>
              <a:latin typeface="Calibri" panose="020F0502020204030204" pitchFamily="34" charset="0"/>
            </a:endParaRPr>
          </a:p>
          <a:p>
            <a:endParaRPr lang="en-US" sz="2000" u="sng">
              <a:latin typeface="Calibri" panose="020F0502020204030204" pitchFamily="34" charset="0"/>
            </a:endParaRPr>
          </a:p>
          <a:p>
            <a:r>
              <a:rPr lang="en-US" sz="2000" b="0" i="0" u="sng">
                <a:effectLst/>
                <a:latin typeface="Century Gothic"/>
                <a:cs typeface="Calibri"/>
              </a:rPr>
              <a:t>Visual Studio Code</a:t>
            </a:r>
            <a:br>
              <a:rPr lang="en-US" sz="2000" b="0" i="0" u="sng">
                <a:effectLst/>
                <a:latin typeface="Century Gothic"/>
              </a:rPr>
            </a:br>
            <a:endParaRPr lang="en-US" sz="2000" b="0" i="0">
              <a:effectLst/>
              <a:latin typeface="Century Gothic"/>
            </a:endParaRPr>
          </a:p>
        </p:txBody>
      </p:sp>
      <p:pic>
        <p:nvPicPr>
          <p:cNvPr id="21" name="תמונה 3">
            <a:extLst>
              <a:ext uri="{FF2B5EF4-FFF2-40B4-BE49-F238E27FC236}">
                <a16:creationId xmlns:a16="http://schemas.microsoft.com/office/drawing/2014/main" id="{D8C0825D-A2DB-D4C8-2BDD-5A5096D711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6049" y="2044837"/>
            <a:ext cx="3172268" cy="1409897"/>
          </a:xfrm>
          <a:prstGeom prst="rect">
            <a:avLst/>
          </a:prstGeom>
        </p:spPr>
      </p:pic>
      <p:pic>
        <p:nvPicPr>
          <p:cNvPr id="22" name="תמונה 11">
            <a:extLst>
              <a:ext uri="{FF2B5EF4-FFF2-40B4-BE49-F238E27FC236}">
                <a16:creationId xmlns:a16="http://schemas.microsoft.com/office/drawing/2014/main" id="{F44A156E-58BE-25B3-C3AC-2C37A50622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4037" y="4498502"/>
            <a:ext cx="2229161" cy="1486107"/>
          </a:xfrm>
          <a:prstGeom prst="rect">
            <a:avLst/>
          </a:prstGeom>
        </p:spPr>
      </p:pic>
      <p:pic>
        <p:nvPicPr>
          <p:cNvPr id="23" name="Picture 4" descr="Github Logo Png - Cat, Transparent Png , Transparent Png Image - PNGitem |  Github logo, Github, Science classroom decorations">
            <a:extLst>
              <a:ext uri="{FF2B5EF4-FFF2-40B4-BE49-F238E27FC236}">
                <a16:creationId xmlns:a16="http://schemas.microsoft.com/office/drawing/2014/main" id="{7ED5D27B-02C5-F82F-5BA1-455FD2AC8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792" y="2170779"/>
            <a:ext cx="3061912" cy="2905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5B197096-D602-CBBD-763E-11471577B696}"/>
              </a:ext>
            </a:extLst>
          </p:cNvPr>
          <p:cNvSpPr txBox="1">
            <a:spLocks/>
          </p:cNvSpPr>
          <p:nvPr/>
        </p:nvSpPr>
        <p:spPr>
          <a:xfrm>
            <a:off x="6393225" y="1498426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 b="0" i="0" u="sng">
                <a:effectLst/>
                <a:latin typeface="Century Gothic"/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133426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Appendix 2 - buildl.sh test example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09703" y="3429000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SW Build .</a:t>
            </a:r>
          </a:p>
          <a:p>
            <a:pPr lvl="1"/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1. Compile – Compile the C program to RV32I Assembly code by the following command:</a:t>
            </a:r>
            <a:b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4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rv_gcc</a:t>
            </a: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-S -</a:t>
            </a:r>
            <a:r>
              <a:rPr lang="en-US" sz="14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ffreestanding</a:t>
            </a: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-march=rv32i </a:t>
            </a:r>
            <a:r>
              <a:rPr lang="en-US" sz="14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BubbleSort.c</a:t>
            </a: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 -o </a:t>
            </a:r>
            <a:r>
              <a:rPr lang="en-US" sz="14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BubbleSort.s</a:t>
            </a: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  </a:t>
            </a:r>
          </a:p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A part from the main function of </a:t>
            </a:r>
            <a:r>
              <a:rPr lang="en-US" sz="16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BubbleSort.s</a:t>
            </a: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</a:t>
            </a:r>
            <a:b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as it is shown in Assembly language.</a:t>
            </a: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8194" name="Picture 2" descr="תיבת טקסט">
            <a:extLst>
              <a:ext uri="{FF2B5EF4-FFF2-40B4-BE49-F238E27FC236}">
                <a16:creationId xmlns:a16="http://schemas.microsoft.com/office/drawing/2014/main" id="{B852561A-5DB4-D4B4-F8DF-5075E3032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864" y="2587558"/>
            <a:ext cx="6919146" cy="294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924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Appendix 2 - buildl.sh test example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09703" y="3429000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SW Build: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1. Compile – Compile the C program to RV32I Assembly code by the following command:</a:t>
            </a:r>
            <a:b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2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rv_gcc</a:t>
            </a: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-S -</a:t>
            </a:r>
            <a:r>
              <a:rPr lang="en-US" sz="12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ffreestanding</a:t>
            </a: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-march=rv32i </a:t>
            </a:r>
            <a:r>
              <a:rPr lang="en-US" sz="12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BubbleSort.c</a:t>
            </a: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 -o </a:t>
            </a:r>
            <a:r>
              <a:rPr lang="en-US" sz="12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BubbleSort.s</a:t>
            </a: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  </a:t>
            </a:r>
            <a:endParaRPr lang="en-US" sz="14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lvl="1"/>
            <a:endParaRPr lang="en-US" sz="14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lvl="1"/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A part from the main function of </a:t>
            </a:r>
            <a:r>
              <a:rPr lang="en-US" sz="14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BubbleSort.s</a:t>
            </a: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</a:t>
            </a:r>
            <a:br>
              <a:rPr lang="en-US" sz="14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lvl="1"/>
            <a:r>
              <a:rPr lang="en-US" sz="1400">
                <a:solidFill>
                  <a:schemeClr val="accent6">
                    <a:lumMod val="20000"/>
                    <a:lumOff val="80000"/>
                  </a:schemeClr>
                </a:solidFill>
                <a:latin typeface="Calibri" panose="020F0502020204030204" pitchFamily="34" charset="0"/>
              </a:rPr>
              <a:t>2.</a:t>
            </a:r>
            <a:r>
              <a:rPr lang="en-US">
                <a:solidFill>
                  <a:schemeClr val="accent6">
                    <a:lumMod val="20000"/>
                    <a:lumOff val="80000"/>
                  </a:schemeClr>
                </a:solidFill>
                <a:latin typeface="Calibri" panose="020F0502020204030204" pitchFamily="34" charset="0"/>
              </a:rPr>
              <a:t>Assembler &amp; Linker – Assemble the Assembly program to object file and link the output with the assembled crt0.s file – crt0.o to get ELF file (Executable and linkable Format) by the following command: </a:t>
            </a:r>
            <a:br>
              <a:rPr lang="en-US" sz="1400">
                <a:solidFill>
                  <a:schemeClr val="accent6">
                    <a:lumMod val="20000"/>
                    <a:lumOff val="80000"/>
                  </a:schemeClr>
                </a:solidFill>
                <a:latin typeface="Calibri" panose="020F0502020204030204" pitchFamily="34" charset="0"/>
              </a:rPr>
            </a:br>
            <a:r>
              <a:rPr lang="en-US" sz="12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rv_gcc</a:t>
            </a:r>
            <a:r>
              <a:rPr lang="en-US" sz="12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 -O3 -march=rv32i -</a:t>
            </a:r>
            <a:r>
              <a:rPr lang="en-US" sz="12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Tlink.common.ld</a:t>
            </a:r>
            <a:r>
              <a:rPr lang="en-US" sz="12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 -</a:t>
            </a:r>
            <a:r>
              <a:rPr lang="en-US" sz="12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nostartfiles</a:t>
            </a:r>
            <a:r>
              <a:rPr lang="en-US" sz="12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 -D__</a:t>
            </a:r>
            <a:r>
              <a:rPr lang="en-US" sz="12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riscv</a:t>
            </a:r>
            <a:r>
              <a:rPr lang="en-US" sz="12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__ crt0.s </a:t>
            </a:r>
            <a:r>
              <a:rPr lang="en-US" sz="12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BubbleSort.s</a:t>
            </a:r>
            <a:r>
              <a:rPr lang="en-US" sz="12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 -o </a:t>
            </a:r>
            <a:r>
              <a:rPr lang="en-US" sz="12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BubbleSort.elf</a:t>
            </a:r>
            <a:r>
              <a:rPr lang="en-US" sz="1200" b="0" i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 </a:t>
            </a:r>
            <a:endParaRPr lang="en-US" sz="1400">
              <a:solidFill>
                <a:schemeClr val="accent6">
                  <a:lumMod val="20000"/>
                  <a:lumOff val="80000"/>
                </a:schemeClr>
              </a:solidFill>
              <a:latin typeface="Calibri" panose="020F0502020204030204" pitchFamily="34" charset="0"/>
            </a:endParaRPr>
          </a:p>
          <a:p>
            <a:pPr lvl="1"/>
            <a:endParaRPr lang="en-US" sz="14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lvl="1"/>
            <a:r>
              <a:rPr lang="en-US" sz="16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WordVisi_MSFontService"/>
              </a:rPr>
              <a:t>BubbleSort.elf</a:t>
            </a:r>
            <a:endParaRPr lang="en-US" sz="1400">
              <a:solidFill>
                <a:schemeClr val="accent6">
                  <a:lumMod val="20000"/>
                  <a:lumOff val="80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8194" name="Picture 2" descr="תיבת טקסט">
            <a:extLst>
              <a:ext uri="{FF2B5EF4-FFF2-40B4-BE49-F238E27FC236}">
                <a16:creationId xmlns:a16="http://schemas.microsoft.com/office/drawing/2014/main" id="{B852561A-5DB4-D4B4-F8DF-5075E3032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7095" y="1734138"/>
            <a:ext cx="4933571" cy="209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תיבת טקסט">
            <a:extLst>
              <a:ext uri="{FF2B5EF4-FFF2-40B4-BE49-F238E27FC236}">
                <a16:creationId xmlns:a16="http://schemas.microsoft.com/office/drawing/2014/main" id="{BD74CCD0-4B1B-FD24-40B4-1D4A3CF1B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7095" y="4552036"/>
            <a:ext cx="4746653" cy="217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8737FC3-A1BA-2CA8-615B-101054517A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854" y="5497988"/>
            <a:ext cx="3358524" cy="107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42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Appendix 2 - buildl.sh test example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09703" y="3429000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SW Build:</a:t>
            </a:r>
          </a:p>
          <a:p>
            <a:pPr lvl="1"/>
            <a: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3. </a:t>
            </a:r>
            <a:r>
              <a:rPr lang="en-US" u="sng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ELF to SV </a:t>
            </a:r>
            <a: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– Compile the ELF file to System Verilog file (.</a:t>
            </a:r>
            <a:r>
              <a:rPr lang="en-US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sv</a:t>
            </a:r>
            <a: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) which contains the instruction and data memories content.</a:t>
            </a:r>
            <a:b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2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rv_objcopy</a:t>
            </a: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--</a:t>
            </a:r>
            <a:r>
              <a:rPr lang="en-US" sz="12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srec-len</a:t>
            </a: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1 --output-target=</a:t>
            </a:r>
            <a:r>
              <a:rPr lang="en-US" sz="12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verilog</a:t>
            </a: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sz="12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BubbleSort.elf</a:t>
            </a:r>
            <a:r>
              <a:rPr lang="en-US" sz="12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BubbleSort-inst_mem_rv32i.sv </a:t>
            </a:r>
            <a:endParaRPr lang="en-US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lvl="2"/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buildl.sh script will separate this single output file into two separate files so that each one is loaded separately in Test Bench to its appropriate memory region:</a:t>
            </a:r>
          </a:p>
          <a:p>
            <a:pPr lvl="2"/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(Instruction Memory or Data Memory) by the following command: </a:t>
            </a:r>
            <a:endParaRPr lang="en-US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lvl="3"/>
            <a:r>
              <a:rPr lang="en-US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WordVisi_MSFontService"/>
              </a:rPr>
              <a:t>BubbleSort_Data.sv</a:t>
            </a:r>
          </a:p>
          <a:p>
            <a:pPr lvl="3"/>
            <a:r>
              <a:rPr lang="en-US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BubbleSort_Instruction.sv</a:t>
            </a:r>
            <a:endParaRPr lang="en-US">
              <a:solidFill>
                <a:schemeClr val="accent6">
                  <a:lumMod val="20000"/>
                  <a:lumOff val="80000"/>
                </a:schemeClr>
              </a:solidFill>
              <a:latin typeface="Calibri" panose="020F0502020204030204" pitchFamily="34" charset="0"/>
            </a:endParaRPr>
          </a:p>
          <a:p>
            <a:endParaRPr lang="en-US" sz="1800" b="0" i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1800" b="0" i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1400" b="0" i="0">
              <a:solidFill>
                <a:schemeClr val="accent6">
                  <a:lumMod val="20000"/>
                  <a:lumOff val="80000"/>
                </a:schemeClr>
              </a:solidFill>
              <a:effectLst/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10242" name="Picture 2" descr="תיבת טקסט">
            <a:extLst>
              <a:ext uri="{FF2B5EF4-FFF2-40B4-BE49-F238E27FC236}">
                <a16:creationId xmlns:a16="http://schemas.microsoft.com/office/drawing/2014/main" id="{F750B42C-F798-ECEB-FDB8-E3EAFC6C5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2374" y="2978179"/>
            <a:ext cx="6558658" cy="74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תיבת טקסט">
            <a:extLst>
              <a:ext uri="{FF2B5EF4-FFF2-40B4-BE49-F238E27FC236}">
                <a16:creationId xmlns:a16="http://schemas.microsoft.com/office/drawing/2014/main" id="{0001CD7F-619A-301E-696A-99FADC53A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120" y="3913292"/>
            <a:ext cx="6424426" cy="2547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1656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Appendix 2 - buildl.sh test example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09703" y="3429000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HW Build </a:t>
            </a:r>
          </a:p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1. Hardware Compilation – Compile all the architecture including the Test Bench and all the files present in the </a:t>
            </a:r>
            <a:r>
              <a:rPr lang="en-US" sz="16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list.f</a:t>
            </a: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file by the following command: </a:t>
            </a:r>
            <a:b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4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vlog.exe +</a:t>
            </a:r>
            <a:r>
              <a:rPr lang="en-US" sz="14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define+HPATH</a:t>
            </a:r>
            <a:r>
              <a:rPr lang="en-US" sz="14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=</a:t>
            </a:r>
            <a:r>
              <a:rPr lang="en-US" sz="14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cs typeface="Calibri" panose="020F0502020204030204" pitchFamily="34" charset="0"/>
              </a:rPr>
              <a:t> </a:t>
            </a:r>
            <a:r>
              <a:rPr lang="en-US" sz="14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BubbleSort</a:t>
            </a:r>
            <a:r>
              <a:rPr lang="en-US" sz="14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 -f </a:t>
            </a:r>
            <a:r>
              <a:rPr lang="en-US" sz="14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list.f</a:t>
            </a:r>
            <a:r>
              <a:rPr lang="en-US" sz="1400" b="0" i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 </a:t>
            </a:r>
            <a:endParaRPr lang="en-US" sz="1200">
              <a:solidFill>
                <a:schemeClr val="accent6">
                  <a:lumMod val="20000"/>
                  <a:lumOff val="80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11266" name="Picture 2" descr="תיבת טקסט">
            <a:extLst>
              <a:ext uri="{FF2B5EF4-FFF2-40B4-BE49-F238E27FC236}">
                <a16:creationId xmlns:a16="http://schemas.microsoft.com/office/drawing/2014/main" id="{1143DB10-6296-D286-AB5D-6B39CBCC5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330" y="2194852"/>
            <a:ext cx="6294708" cy="3809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1292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Appendix 2 - buildl.sh test example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09703" y="3429000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2. Simulation – Simulate the Test Bench with </a:t>
            </a:r>
            <a:r>
              <a:rPr lang="en-US" sz="16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ModelSim</a:t>
            </a: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by the following command:</a:t>
            </a:r>
            <a:b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</a:br>
            <a:r>
              <a:rPr lang="en-US" sz="14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vsim.exe -</a:t>
            </a:r>
            <a:r>
              <a:rPr lang="en-US" sz="14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gui</a:t>
            </a:r>
            <a:r>
              <a:rPr lang="en-US" sz="14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400" b="0" i="1" err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work.tb</a:t>
            </a:r>
            <a:r>
              <a:rPr lang="en-US" sz="1400" b="0" i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 </a:t>
            </a: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</a:t>
            </a:r>
          </a:p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The debug technique was to follow the signals in relation to what we would expect to see and what we see. </a:t>
            </a:r>
          </a:p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If we detected an anomaly, then we returned to the implementation of the hardware to understand what caused the anomaly and thus correct it. </a:t>
            </a:r>
          </a:p>
          <a:p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The key to success in these cases is to start by building simple test plans and gradually increase the complexity of the plans. A wave diagram of running the </a:t>
            </a:r>
            <a:r>
              <a:rPr lang="en-US" sz="1600" err="1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BubbleSort.c</a:t>
            </a: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 program on the design.</a:t>
            </a: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16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1800" b="0" i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In the attached wave diagram, you can see the NOP instruction that appears in the </a:t>
            </a:r>
            <a:r>
              <a:rPr lang="en-US" sz="1800" b="0" i="1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crt0.s</a:t>
            </a:r>
            <a:r>
              <a:rPr lang="en-US" sz="1800" b="0" i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 file in the square surrounded by red.  </a:t>
            </a:r>
            <a:endParaRPr lang="en-US">
              <a:solidFill>
                <a:schemeClr val="accent6">
                  <a:lumMod val="20000"/>
                  <a:lumOff val="8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CA26AD86-D93A-1159-B9D8-7FF8327A3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3872" y="3072058"/>
            <a:ext cx="6885143" cy="293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18">
            <a:extLst>
              <a:ext uri="{FF2B5EF4-FFF2-40B4-BE49-F238E27FC236}">
                <a16:creationId xmlns:a16="http://schemas.microsoft.com/office/drawing/2014/main" id="{3CE50077-0329-916C-C8A0-5CF47D4FFCED}"/>
              </a:ext>
            </a:extLst>
          </p:cNvPr>
          <p:cNvSpPr/>
          <p:nvPr/>
        </p:nvSpPr>
        <p:spPr>
          <a:xfrm>
            <a:off x="3691151" y="3554515"/>
            <a:ext cx="2116261" cy="16145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42587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Appendix 2 - buildl.sh test example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09703" y="3429000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en-US" sz="1800" b="0" i="0">
              <a:solidFill>
                <a:schemeClr val="accent6">
                  <a:lumMod val="20000"/>
                  <a:lumOff val="80000"/>
                </a:schemeClr>
              </a:solidFill>
              <a:effectLst/>
              <a:latin typeface="Calibri" panose="020F0502020204030204" pitchFamily="34" charset="0"/>
            </a:endParaRPr>
          </a:p>
          <a:p>
            <a:endParaRPr lang="en-US" sz="1800" b="0" i="0">
              <a:solidFill>
                <a:schemeClr val="accent6">
                  <a:lumMod val="20000"/>
                  <a:lumOff val="80000"/>
                </a:schemeClr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1800" b="0" i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</a:rPr>
              <a:t>As you can see, the snapshots match and the numbers in the array are sorted as required. As a result, the test was passed successfully. </a:t>
            </a:r>
          </a:p>
          <a:p>
            <a:r>
              <a:rPr lang="en-US" sz="1600">
                <a:solidFill>
                  <a:schemeClr val="accent6">
                    <a:lumMod val="20000"/>
                    <a:lumOff val="80000"/>
                  </a:schemeClr>
                </a:solidFill>
                <a:hlinkClick r:id="rId3" action="ppaction://hlinksldjump"/>
              </a:rPr>
              <a:t>Back to the presentation </a:t>
            </a:r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en-US" sz="160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</a:rPr>
              <a:t>3. Check the results – In the final stage we check the results by conduct a comparison between actual output of the test to the memory and its golden image as described in Checker section. </a:t>
            </a:r>
            <a:endParaRPr lang="en-US">
              <a:solidFill>
                <a:schemeClr val="accent6">
                  <a:lumMod val="20000"/>
                  <a:lumOff val="8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0F79DEA9-E72A-F9D2-EE0E-8DC467FE3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0477" y="2042459"/>
            <a:ext cx="3105583" cy="2419688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2427DDE1-FD4C-A7B9-244E-FF3FB5F619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9063" y="2033022"/>
            <a:ext cx="3123530" cy="236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79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5" y="150072"/>
            <a:ext cx="9622817" cy="1473869"/>
          </a:xfrm>
        </p:spPr>
        <p:txBody>
          <a:bodyPr/>
          <a:lstStyle/>
          <a:p>
            <a:r>
              <a:rPr lang="en-US" sz="4000"/>
              <a:t>GitHub facilities 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247F5431-71A7-726F-B165-E5E8535C3BAA}"/>
              </a:ext>
            </a:extLst>
          </p:cNvPr>
          <p:cNvSpPr txBox="1">
            <a:spLocks/>
          </p:cNvSpPr>
          <p:nvPr/>
        </p:nvSpPr>
        <p:spPr>
          <a:xfrm>
            <a:off x="201195" y="816005"/>
            <a:ext cx="9642270" cy="58518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2000" u="sng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 u="sng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2000" u="sng">
                <a:solidFill>
                  <a:schemeClr val="tx1">
                    <a:lumMod val="95000"/>
                  </a:schemeClr>
                </a:solidFill>
                <a:latin typeface="Century Gothic"/>
                <a:cs typeface="Calibri"/>
              </a:rPr>
              <a:t>Code &amp; Code Review</a:t>
            </a:r>
            <a:br>
              <a:rPr lang="en-US" sz="2000" u="sng">
                <a:latin typeface="Century Gothic"/>
              </a:rPr>
            </a:br>
            <a:r>
              <a:rPr lang="en-US" sz="1600">
                <a:solidFill>
                  <a:schemeClr val="tx1">
                    <a:lumMod val="95000"/>
                  </a:schemeClr>
                </a:solidFill>
                <a:latin typeface="Century Gothic"/>
                <a:cs typeface="Calibri"/>
              </a:rPr>
              <a:t>Pull, merge, push</a:t>
            </a: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2000" u="sng">
                <a:solidFill>
                  <a:schemeClr val="tx1">
                    <a:lumMod val="95000"/>
                  </a:schemeClr>
                </a:solidFill>
                <a:latin typeface="Century Gothic"/>
                <a:cs typeface="Calibri"/>
              </a:rPr>
              <a:t>Discussions and Questions</a:t>
            </a:r>
          </a:p>
          <a:p>
            <a:endParaRPr lang="en-US" sz="2000" u="sng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 u="sng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endParaRPr lang="en-US" sz="2000" u="sng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2000" u="sng">
                <a:solidFill>
                  <a:schemeClr val="tx1">
                    <a:lumMod val="95000"/>
                  </a:schemeClr>
                </a:solidFill>
                <a:latin typeface="Century Gothic"/>
                <a:cs typeface="Calibri"/>
              </a:rPr>
              <a:t>Task Management</a:t>
            </a:r>
            <a:endParaRPr lang="en-US" sz="2000">
              <a:solidFill>
                <a:schemeClr val="tx1">
                  <a:lumMod val="95000"/>
                </a:schemeClr>
              </a:solidFill>
              <a:latin typeface="Century Gothic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A880547-7295-CFA2-661E-1BB065446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2430" y="807092"/>
            <a:ext cx="5071727" cy="2341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AE2DB549-0F42-1DEA-33B3-B27BE8991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2429" y="4994766"/>
            <a:ext cx="5071728" cy="1650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8F1DDAD8-1351-058D-4664-7AE77B59E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2429" y="3262917"/>
            <a:ext cx="5071728" cy="15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18">
            <a:extLst>
              <a:ext uri="{FF2B5EF4-FFF2-40B4-BE49-F238E27FC236}">
                <a16:creationId xmlns:a16="http://schemas.microsoft.com/office/drawing/2014/main" id="{71DFF279-DB20-3729-7628-01827C7D6B3F}"/>
              </a:ext>
            </a:extLst>
          </p:cNvPr>
          <p:cNvSpPr/>
          <p:nvPr/>
        </p:nvSpPr>
        <p:spPr>
          <a:xfrm>
            <a:off x="10437845" y="2974681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13251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00" y="181909"/>
            <a:ext cx="9622817" cy="1473869"/>
          </a:xfrm>
        </p:spPr>
        <p:txBody>
          <a:bodyPr/>
          <a:lstStyle/>
          <a:p>
            <a:r>
              <a:rPr lang="en-US" sz="4000"/>
              <a:t>Repository structure</a:t>
            </a:r>
            <a:endParaRPr lang="en-IL" sz="1600" u="sng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19CCAF1-02BF-6C83-2F24-3B9D8958CAC2}"/>
              </a:ext>
            </a:extLst>
          </p:cNvPr>
          <p:cNvSpPr txBox="1">
            <a:spLocks/>
          </p:cNvSpPr>
          <p:nvPr/>
        </p:nvSpPr>
        <p:spPr>
          <a:xfrm>
            <a:off x="733593" y="3421775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BBB19F-9D70-4274-6DEB-68004A22649F}"/>
              </a:ext>
            </a:extLst>
          </p:cNvPr>
          <p:cNvSpPr txBox="1">
            <a:spLocks/>
          </p:cNvSpPr>
          <p:nvPr/>
        </p:nvSpPr>
        <p:spPr>
          <a:xfrm>
            <a:off x="448246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lvl="0" indent="0">
              <a:buNone/>
            </a:pPr>
            <a:endParaRPr lang="en-US" sz="2000"/>
          </a:p>
          <a:p>
            <a:pPr lvl="0"/>
            <a:endParaRPr lang="en-US" sz="2000"/>
          </a:p>
          <a:p>
            <a:pPr lvl="0"/>
            <a:endParaRPr lang="en-US" sz="200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5FF5ED6-6168-8922-8D9D-C7AADBEE0822}"/>
              </a:ext>
            </a:extLst>
          </p:cNvPr>
          <p:cNvSpPr txBox="1">
            <a:spLocks/>
          </p:cNvSpPr>
          <p:nvPr/>
        </p:nvSpPr>
        <p:spPr>
          <a:xfrm>
            <a:off x="505685" y="1242767"/>
            <a:ext cx="9447252" cy="4761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/>
          </a:p>
          <a:p>
            <a:pPr lvl="0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804053-724F-3D9F-B877-C452C9B21626}"/>
              </a:ext>
            </a:extLst>
          </p:cNvPr>
          <p:cNvSpPr txBox="1">
            <a:spLocks/>
          </p:cNvSpPr>
          <p:nvPr/>
        </p:nvSpPr>
        <p:spPr>
          <a:xfrm>
            <a:off x="163209" y="1498426"/>
            <a:ext cx="9713805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9776AF1-6CD8-3098-CBD3-E86933899072}"/>
              </a:ext>
            </a:extLst>
          </p:cNvPr>
          <p:cNvSpPr txBox="1">
            <a:spLocks/>
          </p:cNvSpPr>
          <p:nvPr/>
        </p:nvSpPr>
        <p:spPr>
          <a:xfrm>
            <a:off x="163209" y="824249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2000">
              <a:solidFill>
                <a:schemeClr val="tx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4104" name="Picture 8" descr="תיבת טקסט">
            <a:extLst>
              <a:ext uri="{FF2B5EF4-FFF2-40B4-BE49-F238E27FC236}">
                <a16:creationId xmlns:a16="http://schemas.microsoft.com/office/drawing/2014/main" id="{F7D52E05-3000-5DA1-AE80-FA0A42504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0746" y="1050001"/>
            <a:ext cx="2214938" cy="5579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Picture 9" descr="תיבת טקסט">
            <a:extLst>
              <a:ext uri="{FF2B5EF4-FFF2-40B4-BE49-F238E27FC236}">
                <a16:creationId xmlns:a16="http://schemas.microsoft.com/office/drawing/2014/main" id="{1B68C7D1-317B-AA39-C0E9-8C48513D6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1636" y="1036178"/>
            <a:ext cx="2222010" cy="559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C6C6D44F-A0FA-DFE5-C653-EC2F435244AF}"/>
              </a:ext>
            </a:extLst>
          </p:cNvPr>
          <p:cNvSpPr/>
          <p:nvPr/>
        </p:nvSpPr>
        <p:spPr>
          <a:xfrm>
            <a:off x="10437845" y="2974681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5E99E-0C18-54BF-2B5E-3E09983E0EB4}"/>
              </a:ext>
            </a:extLst>
          </p:cNvPr>
          <p:cNvSpPr txBox="1">
            <a:spLocks/>
          </p:cNvSpPr>
          <p:nvPr/>
        </p:nvSpPr>
        <p:spPr>
          <a:xfrm>
            <a:off x="381147" y="1242767"/>
            <a:ext cx="9642270" cy="55793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>
                <a:solidFill>
                  <a:schemeClr val="tx1">
                    <a:lumMod val="95000"/>
                  </a:schemeClr>
                </a:solidFill>
                <a:latin typeface="Century Gothic"/>
              </a:rPr>
              <a:t>doc</a:t>
            </a:r>
          </a:p>
          <a:p>
            <a:r>
              <a:rPr lang="en-US" sz="2000">
                <a:solidFill>
                  <a:schemeClr val="tx1">
                    <a:lumMod val="95000"/>
                  </a:schemeClr>
                </a:solidFill>
                <a:latin typeface="Century Gothic"/>
              </a:rPr>
              <a:t>apps</a:t>
            </a:r>
          </a:p>
          <a:p>
            <a:r>
              <a:rPr lang="en-US" sz="2000">
                <a:solidFill>
                  <a:schemeClr val="tx1">
                    <a:lumMod val="95000"/>
                  </a:schemeClr>
                </a:solidFill>
                <a:latin typeface="Century Gothic"/>
              </a:rPr>
              <a:t>FPGA</a:t>
            </a:r>
          </a:p>
          <a:p>
            <a:r>
              <a:rPr lang="en-US" sz="2000">
                <a:solidFill>
                  <a:schemeClr val="tx1">
                    <a:lumMod val="95000"/>
                  </a:schemeClr>
                </a:solidFill>
                <a:latin typeface="Century Gothic"/>
              </a:rPr>
              <a:t>Source</a:t>
            </a:r>
          </a:p>
          <a:p>
            <a:r>
              <a:rPr lang="en-US" sz="2000" err="1">
                <a:solidFill>
                  <a:schemeClr val="tx1">
                    <a:lumMod val="95000"/>
                  </a:schemeClr>
                </a:solidFill>
                <a:latin typeface="Century Gothic"/>
              </a:rPr>
              <a:t>verif</a:t>
            </a:r>
            <a:endParaRPr lang="en-US" sz="2000">
              <a:solidFill>
                <a:schemeClr val="tx1">
                  <a:lumMod val="95000"/>
                </a:schemeClr>
              </a:solidFill>
              <a:latin typeface="Century Gothic"/>
            </a:endParaRPr>
          </a:p>
          <a:p>
            <a:r>
              <a:rPr lang="en-US" sz="2000" err="1">
                <a:solidFill>
                  <a:schemeClr val="tx1">
                    <a:lumMod val="95000"/>
                  </a:schemeClr>
                </a:solidFill>
                <a:latin typeface="Century Gothic"/>
              </a:rPr>
              <a:t>modelsim_run</a:t>
            </a:r>
            <a:endParaRPr lang="en-US" sz="2000">
              <a:solidFill>
                <a:schemeClr val="tx1">
                  <a:lumMod val="95000"/>
                </a:schemeClr>
              </a:solidFill>
              <a:latin typeface="Century Gothic"/>
            </a:endParaRPr>
          </a:p>
          <a:p>
            <a:r>
              <a:rPr lang="en-US" sz="2000">
                <a:solidFill>
                  <a:schemeClr val="tx1">
                    <a:lumMod val="95000"/>
                  </a:schemeClr>
                </a:solidFill>
                <a:latin typeface="Century Gothic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704425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437B3-FD60-40EB-A8D9-5E3FE122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701" y="1799551"/>
            <a:ext cx="8825657" cy="1915647"/>
          </a:xfrm>
        </p:spPr>
        <p:txBody>
          <a:bodyPr/>
          <a:lstStyle/>
          <a:p>
            <a:pPr algn="ctr"/>
            <a:r>
              <a:rPr lang="en-US" sz="6000"/>
              <a:t>HW architecture</a:t>
            </a:r>
            <a:br>
              <a:rPr lang="en-US" sz="6000"/>
            </a:br>
            <a:r>
              <a:rPr lang="en-US" sz="6000"/>
              <a:t> &amp; challenges </a:t>
            </a:r>
            <a:endParaRPr lang="en-IL" sz="6000"/>
          </a:p>
        </p:txBody>
      </p:sp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CB13C556-AAC1-812E-7BC8-8D161588E29F}"/>
              </a:ext>
            </a:extLst>
          </p:cNvPr>
          <p:cNvSpPr/>
          <p:nvPr/>
        </p:nvSpPr>
        <p:spPr>
          <a:xfrm>
            <a:off x="10437845" y="3615380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0651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437B3-FD60-40EB-A8D9-5E3FE122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740" y="204282"/>
            <a:ext cx="6001115" cy="1079002"/>
          </a:xfrm>
        </p:spPr>
        <p:txBody>
          <a:bodyPr/>
          <a:lstStyle/>
          <a:p>
            <a:pPr algn="ctr"/>
            <a:r>
              <a:rPr lang="en-US" sz="6000"/>
              <a:t>The challenges</a:t>
            </a:r>
            <a:endParaRPr lang="en-IL" sz="6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BDF250-E4B4-54FF-B1E1-5EBE6EDFDB34}"/>
              </a:ext>
            </a:extLst>
          </p:cNvPr>
          <p:cNvSpPr txBox="1">
            <a:spLocks/>
          </p:cNvSpPr>
          <p:nvPr/>
        </p:nvSpPr>
        <p:spPr>
          <a:xfrm>
            <a:off x="172451" y="1442387"/>
            <a:ext cx="9622817" cy="45430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>
              <a:spcBef>
                <a:spcPts val="0"/>
              </a:spcBef>
            </a:pPr>
            <a:r>
              <a:rPr lang="en-US" sz="2000" dirty="0">
                <a:solidFill>
                  <a:srgbClr val="FFFFFF"/>
                </a:solidFill>
                <a:latin typeface="Century Gothic"/>
                <a:ea typeface="MS Mincho"/>
                <a:cs typeface="Calibri"/>
              </a:rPr>
              <a:t>Designing an original 5 stage core.</a:t>
            </a:r>
            <a:endParaRPr lang="en-US" sz="2000" dirty="0">
              <a:solidFill>
                <a:srgbClr val="FFFFFF"/>
              </a:solidFill>
              <a:latin typeface="Calibri"/>
              <a:ea typeface="MS Mincho"/>
              <a:cs typeface="Calibri"/>
            </a:endParaRPr>
          </a:p>
          <a:p>
            <a:pPr marL="0">
              <a:spcBef>
                <a:spcPts val="0"/>
              </a:spcBef>
            </a:pPr>
            <a:r>
              <a:rPr lang="en-US" sz="2000" dirty="0">
                <a:solidFill>
                  <a:srgbClr val="FFFFFF"/>
                </a:solidFill>
                <a:latin typeface="Century Gothic"/>
                <a:ea typeface="MS Mincho"/>
                <a:cs typeface="Calibri"/>
              </a:rPr>
              <a:t>Supporting</a:t>
            </a:r>
            <a:r>
              <a:rPr lang="en-US" sz="2000" kern="1200" dirty="0">
                <a:solidFill>
                  <a:srgbClr val="FFFFFF"/>
                </a:solidFill>
                <a:effectLst/>
                <a:latin typeface="Century Gothic"/>
                <a:ea typeface="MS Mincho"/>
                <a:cs typeface="Calibri"/>
              </a:rPr>
              <a:t> all various </a:t>
            </a:r>
            <a:r>
              <a:rPr lang="en-US" sz="2000" dirty="0">
                <a:solidFill>
                  <a:srgbClr val="FFFFFF"/>
                </a:solidFill>
                <a:latin typeface="Century Gothic"/>
                <a:ea typeface="MS Mincho"/>
                <a:cs typeface="Calibri"/>
              </a:rPr>
              <a:t>opcodes</a:t>
            </a:r>
            <a:r>
              <a:rPr lang="en-US" sz="2000" kern="1200" dirty="0">
                <a:solidFill>
                  <a:srgbClr val="FFFFFF"/>
                </a:solidFill>
                <a:effectLst/>
                <a:latin typeface="Century Gothic"/>
                <a:ea typeface="MS Mincho"/>
                <a:cs typeface="Calibri"/>
              </a:rPr>
              <a:t> and parameters of </a:t>
            </a:r>
            <a:r>
              <a:rPr lang="en-US" sz="2000" dirty="0">
                <a:solidFill>
                  <a:srgbClr val="FFFFFF"/>
                </a:solidFill>
                <a:latin typeface="Century Gothic"/>
                <a:ea typeface="MS Mincho"/>
                <a:cs typeface="Calibri"/>
              </a:rPr>
              <a:t>RV32I</a:t>
            </a:r>
            <a:r>
              <a:rPr lang="en-US" sz="2000" kern="1200" dirty="0">
                <a:solidFill>
                  <a:srgbClr val="FFFFFF"/>
                </a:solidFill>
                <a:effectLst/>
                <a:latin typeface="Century Gothic"/>
                <a:ea typeface="MS Mincho"/>
                <a:cs typeface="Calibri"/>
              </a:rPr>
              <a:t> </a:t>
            </a:r>
            <a:r>
              <a:rPr lang="en-US" sz="2000" dirty="0">
                <a:solidFill>
                  <a:srgbClr val="FFFFFF"/>
                </a:solidFill>
                <a:latin typeface="Century Gothic"/>
                <a:ea typeface="MS Mincho"/>
                <a:cs typeface="Calibri"/>
              </a:rPr>
              <a:t>ISA.</a:t>
            </a:r>
            <a:endParaRPr lang="en-US" sz="2000" dirty="0">
              <a:solidFill>
                <a:srgbClr val="FFFFFF"/>
              </a:solidFill>
              <a:latin typeface="Calibri"/>
              <a:ea typeface="MS Mincho"/>
              <a:cs typeface="Calibri"/>
            </a:endParaRPr>
          </a:p>
          <a:p>
            <a:pPr marL="0">
              <a:spcBef>
                <a:spcPts val="0"/>
              </a:spcBef>
            </a:pPr>
            <a:r>
              <a:rPr lang="en-US" sz="2000" dirty="0">
                <a:solidFill>
                  <a:srgbClr val="FFFFFF"/>
                </a:solidFill>
                <a:latin typeface="Century Gothic"/>
                <a:ea typeface="MS Mincho"/>
                <a:cs typeface="Calibri"/>
              </a:rPr>
              <a:t>Solve all hazards with forwarding</a:t>
            </a:r>
            <a:r>
              <a:rPr lang="en-US" sz="2000" kern="1200" dirty="0">
                <a:solidFill>
                  <a:srgbClr val="FFFFFF"/>
                </a:solidFill>
                <a:effectLst/>
                <a:latin typeface="Century Gothic"/>
                <a:ea typeface="MS Mincho"/>
                <a:cs typeface="Calibri"/>
              </a:rPr>
              <a:t> units</a:t>
            </a:r>
            <a:r>
              <a:rPr lang="en-US" sz="2000" dirty="0">
                <a:solidFill>
                  <a:srgbClr val="FFFFFF"/>
                </a:solidFill>
                <a:latin typeface="Century Gothic"/>
                <a:ea typeface="MS Mincho"/>
                <a:cs typeface="Calibri"/>
              </a:rPr>
              <a:t>, pipe flush, etc</a:t>
            </a:r>
            <a:r>
              <a:rPr lang="en-US" sz="2000" kern="1200" dirty="0">
                <a:solidFill>
                  <a:srgbClr val="FFFFFF"/>
                </a:solidFill>
                <a:effectLst/>
                <a:latin typeface="Century Gothic"/>
                <a:ea typeface="MS Mincho"/>
                <a:cs typeface="Calibri"/>
              </a:rPr>
              <a:t>.</a:t>
            </a:r>
            <a:endParaRPr lang="en-US" sz="2000" dirty="0">
              <a:latin typeface="Century Gothic"/>
              <a:ea typeface="MS Mincho"/>
              <a:cs typeface="Calibri"/>
            </a:endParaRPr>
          </a:p>
          <a:p>
            <a:r>
              <a:rPr lang="en-US" sz="2000" dirty="0">
                <a:latin typeface="Century Gothic"/>
                <a:ea typeface="MS Mincho"/>
                <a:cs typeface="Calibri"/>
              </a:rPr>
              <a:t>Design a synthesizable model with behavioral memory. Which will translate correctly to a FPGA/ASIC.</a:t>
            </a:r>
            <a:endParaRPr lang="en-US" dirty="0">
              <a:latin typeface="Century Gothic"/>
              <a:ea typeface="MS Mincho"/>
              <a:cs typeface="Calibri"/>
            </a:endParaRPr>
          </a:p>
          <a:p>
            <a:r>
              <a:rPr lang="en-US" sz="2000" dirty="0">
                <a:latin typeface="Century Gothic"/>
                <a:ea typeface="MS Mincho"/>
                <a:cs typeface="Calibri"/>
              </a:rPr>
              <a:t>Design a simulation &amp; verification environment.</a:t>
            </a: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57744768-63C9-7F78-195B-C77345CED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433" y="3996713"/>
            <a:ext cx="2611542" cy="2660701"/>
          </a:xfrm>
          <a:prstGeom prst="rect">
            <a:avLst/>
          </a:prstGeom>
        </p:spPr>
      </p:pic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C5C90CDF-97B6-D02D-F0FF-53FDBCF7AB90}"/>
              </a:ext>
            </a:extLst>
          </p:cNvPr>
          <p:cNvSpPr/>
          <p:nvPr/>
        </p:nvSpPr>
        <p:spPr>
          <a:xfrm>
            <a:off x="10437845" y="3615380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92193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F1AD-E1BD-40D4-9214-455EFE438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HIGH-LEVEL-SPECIFICATIONS</a:t>
            </a:r>
            <a:endParaRPr lang="en-IL" sz="320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87AB16E-E164-48D0-B031-7D49A06CD02D}"/>
              </a:ext>
            </a:extLst>
          </p:cNvPr>
          <p:cNvSpPr txBox="1">
            <a:spLocks/>
          </p:cNvSpPr>
          <p:nvPr/>
        </p:nvSpPr>
        <p:spPr>
          <a:xfrm>
            <a:off x="439904" y="2175656"/>
            <a:ext cx="8598345" cy="442387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000"/>
              <a:t>The Core:</a:t>
            </a:r>
          </a:p>
          <a:p>
            <a:pPr lvl="1"/>
            <a:r>
              <a:rPr lang="en-US"/>
              <a:t>5-Stage in-order pipeline core.</a:t>
            </a:r>
          </a:p>
          <a:p>
            <a:pPr lvl="1"/>
            <a:r>
              <a:rPr lang="en-US"/>
              <a:t>RISCV RV32I ISA compatible.</a:t>
            </a:r>
          </a:p>
          <a:p>
            <a:pPr lvl="1"/>
            <a:r>
              <a:rPr lang="en-US"/>
              <a:t>Hazard detection and forwarding units.</a:t>
            </a:r>
          </a:p>
          <a:p>
            <a:pPr lvl="1"/>
            <a:r>
              <a:rPr lang="en-US"/>
              <a:t>Memory access is word-aligned (4 bytes).</a:t>
            </a:r>
          </a:p>
          <a:p>
            <a:pPr lvl="1"/>
            <a:r>
              <a:rPr lang="en-US"/>
              <a:t>Peak performance Instructions Per Cycle (IPC) of 1 (~0.7 to be precise).</a:t>
            </a:r>
            <a:endParaRPr lang="en-US">
              <a:ea typeface="+mj-lt"/>
              <a:cs typeface="+mj-lt"/>
            </a:endParaRPr>
          </a:p>
          <a:p>
            <a:pPr marL="0" indent="0">
              <a:buNone/>
            </a:pPr>
            <a:endParaRPr lang="en-US">
              <a:latin typeface="Calibri"/>
              <a:ea typeface="MS Mincho"/>
              <a:cs typeface="Calibri"/>
            </a:endParaRPr>
          </a:p>
          <a:p>
            <a:r>
              <a:rPr lang="en-US" sz="2000">
                <a:latin typeface="Century Gothic"/>
                <a:ea typeface="MS Mincho"/>
                <a:cs typeface="Calibri"/>
              </a:rPr>
              <a:t>Memory Wrapper :</a:t>
            </a:r>
            <a:endParaRPr lang="en-US" sz="2000">
              <a:latin typeface="Century Gothic"/>
              <a:ea typeface="+mj-lt"/>
              <a:cs typeface="+mj-lt"/>
            </a:endParaRPr>
          </a:p>
          <a:p>
            <a:pPr lvl="1"/>
            <a:r>
              <a:rPr lang="en-US">
                <a:latin typeface="Century Gothic"/>
                <a:ea typeface="MS Mincho"/>
                <a:cs typeface="Calibri"/>
              </a:rPr>
              <a:t>Instruction Memory  -  contains the program.</a:t>
            </a:r>
            <a:endParaRPr lang="en-US">
              <a:latin typeface="Century Gothic"/>
              <a:ea typeface="+mj-lt"/>
              <a:cs typeface="+mj-lt"/>
            </a:endParaRPr>
          </a:p>
          <a:p>
            <a:pPr lvl="1"/>
            <a:r>
              <a:rPr lang="en-US">
                <a:latin typeface="Century Gothic"/>
                <a:ea typeface="MS Mincho"/>
                <a:cs typeface="Calibri"/>
              </a:rPr>
              <a:t>Data Memory           -  accessible with LOAD &amp; STORE .</a:t>
            </a:r>
            <a:endParaRPr lang="en-US">
              <a:latin typeface="Century Gothic"/>
              <a:ea typeface="+mj-lt"/>
              <a:cs typeface="+mj-lt"/>
            </a:endParaRPr>
          </a:p>
          <a:p>
            <a:pPr lvl="1"/>
            <a:r>
              <a:rPr lang="en-US">
                <a:latin typeface="Century Gothic"/>
                <a:ea typeface="MS Mincho"/>
                <a:cs typeface="Calibri"/>
              </a:rPr>
              <a:t>Control Registers      -  handles the communication with the FPGA peripherals.</a:t>
            </a:r>
            <a:endParaRPr lang="en-US">
              <a:latin typeface="Century Gothic"/>
              <a:ea typeface="+mj-lt"/>
              <a:cs typeface="+mj-lt"/>
            </a:endParaRPr>
          </a:p>
          <a:p>
            <a:pPr lvl="1"/>
            <a:r>
              <a:rPr lang="en-US">
                <a:latin typeface="Century Gothic"/>
                <a:ea typeface="MS Mincho"/>
                <a:cs typeface="Calibri"/>
              </a:rPr>
              <a:t>VGA Controller         - handles the communication with the screen.</a:t>
            </a:r>
            <a:endParaRPr lang="en-US">
              <a:latin typeface="Century Gothic"/>
              <a:ea typeface="+mj-lt"/>
              <a:cs typeface="+mj-lt"/>
            </a:endParaRPr>
          </a:p>
          <a:p>
            <a:endParaRPr lang="en-US">
              <a:latin typeface="Calibri"/>
              <a:ea typeface="MS Mincho"/>
              <a:cs typeface="Calibri"/>
            </a:endParaRPr>
          </a:p>
          <a:p>
            <a:pPr marL="457200" lvl="1" indent="0">
              <a:buNone/>
            </a:pPr>
            <a:endParaRPr lang="en-IL">
              <a:latin typeface="Century Gothic" panose="020B0502020202020204"/>
              <a:ea typeface="MS Mincho"/>
              <a:cs typeface="Calibri"/>
            </a:endParaRPr>
          </a:p>
        </p:txBody>
      </p:sp>
      <p:pic>
        <p:nvPicPr>
          <p:cNvPr id="17" name="Picture 6">
            <a:extLst>
              <a:ext uri="{FF2B5EF4-FFF2-40B4-BE49-F238E27FC236}">
                <a16:creationId xmlns:a16="http://schemas.microsoft.com/office/drawing/2014/main" id="{A7D139BF-C618-A0D9-E50C-F194D9BA7F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946" y="403881"/>
            <a:ext cx="3580900" cy="307646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: Rounded Corners 18">
            <a:extLst>
              <a:ext uri="{FF2B5EF4-FFF2-40B4-BE49-F238E27FC236}">
                <a16:creationId xmlns:a16="http://schemas.microsoft.com/office/drawing/2014/main" id="{96AFB746-8F96-E854-8F88-53810CFDD0DE}"/>
              </a:ext>
            </a:extLst>
          </p:cNvPr>
          <p:cNvSpPr/>
          <p:nvPr/>
        </p:nvSpPr>
        <p:spPr>
          <a:xfrm>
            <a:off x="10437845" y="3615380"/>
            <a:ext cx="1656874" cy="54340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F566C09E-98C5-F253-BA9E-518195E64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229" y="1024673"/>
            <a:ext cx="2743200" cy="143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553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45</Slides>
  <Notes>27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Ion</vt:lpstr>
      <vt:lpstr> RVC_ASAP RISCV Core As-Soon-As-Possible 5-Stage Core Design implemented on FPGA  </vt:lpstr>
      <vt:lpstr>Our project</vt:lpstr>
      <vt:lpstr>PowerPoint Presentation</vt:lpstr>
      <vt:lpstr>TFM: TOOLS, FLOW &amp; METHODOLOGY</vt:lpstr>
      <vt:lpstr>GitHub facilities </vt:lpstr>
      <vt:lpstr>Repository structure</vt:lpstr>
      <vt:lpstr>HW architecture  &amp; challenges </vt:lpstr>
      <vt:lpstr>The challenges</vt:lpstr>
      <vt:lpstr>HIGH-LEVEL-SPECIFICATIONS</vt:lpstr>
      <vt:lpstr>Building Blocks</vt:lpstr>
      <vt:lpstr>Memory regions</vt:lpstr>
      <vt:lpstr>HW Verification &amp; automation</vt:lpstr>
      <vt:lpstr>HW Verification &amp; automation</vt:lpstr>
      <vt:lpstr>SW architecture  &amp; challenges </vt:lpstr>
      <vt:lpstr>The challenges</vt:lpstr>
      <vt:lpstr>SW architecture</vt:lpstr>
      <vt:lpstr>SW architecture</vt:lpstr>
      <vt:lpstr>SW architecture</vt:lpstr>
      <vt:lpstr>Moving to FPGA and VGA support  architecture  &amp; challenges </vt:lpstr>
      <vt:lpstr>The challenges</vt:lpstr>
      <vt:lpstr>Top Level</vt:lpstr>
      <vt:lpstr>VGA Controller</vt:lpstr>
      <vt:lpstr>VGA_MEM </vt:lpstr>
      <vt:lpstr>Our Print Library </vt:lpstr>
      <vt:lpstr>Our Print Library </vt:lpstr>
      <vt:lpstr>Our Print Library </vt:lpstr>
      <vt:lpstr>PowerPoint Presentation</vt:lpstr>
      <vt:lpstr>Future Plans </vt:lpstr>
      <vt:lpstr>The End </vt:lpstr>
      <vt:lpstr>Question?</vt:lpstr>
      <vt:lpstr>Appendix 1 - MAS</vt:lpstr>
      <vt:lpstr>Micro-Level Architecture </vt:lpstr>
      <vt:lpstr>MAS more details about the  HW architecture  press here </vt:lpstr>
      <vt:lpstr>Instruction Fetch (Q100H)</vt:lpstr>
      <vt:lpstr>Decode (Q101H)</vt:lpstr>
      <vt:lpstr>Execute (Q102H)</vt:lpstr>
      <vt:lpstr>Memory (Q103H)</vt:lpstr>
      <vt:lpstr>Write Back (Q104H)</vt:lpstr>
      <vt:lpstr>Appendix 2 - buildl.sh test example</vt:lpstr>
      <vt:lpstr>Appendix 2 - buildl.sh test example</vt:lpstr>
      <vt:lpstr>Appendix 2 - buildl.sh test example</vt:lpstr>
      <vt:lpstr>Appendix 2 - buildl.sh test example</vt:lpstr>
      <vt:lpstr>Appendix 2 - buildl.sh test example</vt:lpstr>
      <vt:lpstr>Appendix 2 - buildl.sh test example</vt:lpstr>
      <vt:lpstr>Appendix 2 - buildl.sh test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LOTR Lord-Of-The-Ring</dc:title>
  <dc:creator>Ben David, Amichai</dc:creator>
  <cp:revision>19</cp:revision>
  <dcterms:created xsi:type="dcterms:W3CDTF">2021-05-18T11:53:11Z</dcterms:created>
  <dcterms:modified xsi:type="dcterms:W3CDTF">2022-10-11T14:54:50Z</dcterms:modified>
</cp:coreProperties>
</file>

<file path=docProps/thumbnail.jpeg>
</file>